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2"/>
  </p:notesMasterIdLst>
  <p:sldIdLst>
    <p:sldId id="256" r:id="rId2"/>
    <p:sldId id="264" r:id="rId3"/>
    <p:sldId id="258" r:id="rId4"/>
    <p:sldId id="269" r:id="rId5"/>
    <p:sldId id="277" r:id="rId6"/>
    <p:sldId id="262" r:id="rId7"/>
    <p:sldId id="271" r:id="rId8"/>
    <p:sldId id="278" r:id="rId9"/>
    <p:sldId id="286" r:id="rId10"/>
    <p:sldId id="267" r:id="rId11"/>
    <p:sldId id="265" r:id="rId12"/>
    <p:sldId id="289" r:id="rId13"/>
    <p:sldId id="290" r:id="rId14"/>
    <p:sldId id="260" r:id="rId15"/>
    <p:sldId id="292" r:id="rId16"/>
    <p:sldId id="279" r:id="rId17"/>
    <p:sldId id="280" r:id="rId18"/>
    <p:sldId id="273" r:id="rId19"/>
    <p:sldId id="283" r:id="rId20"/>
    <p:sldId id="268" r:id="rId21"/>
    <p:sldId id="259" r:id="rId22"/>
    <p:sldId id="272" r:id="rId23"/>
    <p:sldId id="282" r:id="rId24"/>
    <p:sldId id="293" r:id="rId25"/>
    <p:sldId id="261" r:id="rId26"/>
    <p:sldId id="276" r:id="rId27"/>
    <p:sldId id="275" r:id="rId28"/>
    <p:sldId id="291" r:id="rId29"/>
    <p:sldId id="285" r:id="rId30"/>
    <p:sldId id="299" r:id="rId31"/>
    <p:sldId id="274" r:id="rId32"/>
    <p:sldId id="297" r:id="rId33"/>
    <p:sldId id="284" r:id="rId34"/>
    <p:sldId id="266" r:id="rId35"/>
    <p:sldId id="281" r:id="rId36"/>
    <p:sldId id="294" r:id="rId37"/>
    <p:sldId id="287" r:id="rId38"/>
    <p:sldId id="300" r:id="rId39"/>
    <p:sldId id="301" r:id="rId40"/>
    <p:sldId id="26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C6D614-5830-4D17-91F1-09B69C447D7A}">
          <p14:sldIdLst>
            <p14:sldId id="256"/>
            <p14:sldId id="264"/>
            <p14:sldId id="258"/>
            <p14:sldId id="269"/>
            <p14:sldId id="277"/>
            <p14:sldId id="262"/>
            <p14:sldId id="271"/>
            <p14:sldId id="278"/>
            <p14:sldId id="286"/>
            <p14:sldId id="267"/>
            <p14:sldId id="265"/>
            <p14:sldId id="289"/>
            <p14:sldId id="290"/>
            <p14:sldId id="260"/>
            <p14:sldId id="292"/>
            <p14:sldId id="279"/>
            <p14:sldId id="280"/>
            <p14:sldId id="273"/>
            <p14:sldId id="283"/>
            <p14:sldId id="268"/>
            <p14:sldId id="259"/>
            <p14:sldId id="272"/>
            <p14:sldId id="282"/>
            <p14:sldId id="293"/>
            <p14:sldId id="261"/>
            <p14:sldId id="276"/>
            <p14:sldId id="275"/>
            <p14:sldId id="291"/>
            <p14:sldId id="285"/>
            <p14:sldId id="299"/>
            <p14:sldId id="274"/>
            <p14:sldId id="297"/>
            <p14:sldId id="284"/>
            <p14:sldId id="266"/>
            <p14:sldId id="281"/>
            <p14:sldId id="294"/>
            <p14:sldId id="287"/>
            <p14:sldId id="300"/>
            <p14:sldId id="30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2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50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ssy Em" userId="e1fbb39f149b950e" providerId="LiveId" clId="{9D958103-1003-467B-B9AE-4DBE120B86A5}"/>
    <pc:docChg chg="undo custSel addSld delSld modSld sldOrd addSection delSection modSection">
      <pc:chgData name="Nessy Em" userId="e1fbb39f149b950e" providerId="LiveId" clId="{9D958103-1003-467B-B9AE-4DBE120B86A5}" dt="2021-06-02T08:53:37.327" v="8525" actId="14100"/>
      <pc:docMkLst>
        <pc:docMk/>
      </pc:docMkLst>
      <pc:sldChg chg="addSp delSp modSp new mod setBg">
        <pc:chgData name="Nessy Em" userId="e1fbb39f149b950e" providerId="LiveId" clId="{9D958103-1003-467B-B9AE-4DBE120B86A5}" dt="2021-05-29T20:12:12.519" v="968" actId="478"/>
        <pc:sldMkLst>
          <pc:docMk/>
          <pc:sldMk cId="336167907" sldId="256"/>
        </pc:sldMkLst>
        <pc:spChg chg="del mod">
          <ac:chgData name="Nessy Em" userId="e1fbb39f149b950e" providerId="LiveId" clId="{9D958103-1003-467B-B9AE-4DBE120B86A5}" dt="2021-05-29T18:43:40.085" v="43" actId="478"/>
          <ac:spMkLst>
            <pc:docMk/>
            <pc:sldMk cId="336167907" sldId="256"/>
            <ac:spMk id="2" creationId="{3D9116CF-2836-48EA-99F6-8E5A36C78775}"/>
          </ac:spMkLst>
        </pc:spChg>
        <pc:spChg chg="mod">
          <ac:chgData name="Nessy Em" userId="e1fbb39f149b950e" providerId="LiveId" clId="{9D958103-1003-467B-B9AE-4DBE120B86A5}" dt="2021-05-29T18:54:34.431" v="150" actId="14100"/>
          <ac:spMkLst>
            <pc:docMk/>
            <pc:sldMk cId="336167907" sldId="256"/>
            <ac:spMk id="3" creationId="{B52CAC84-1703-4B16-830B-DC094568B8C7}"/>
          </ac:spMkLst>
        </pc:spChg>
        <pc:spChg chg="add del mod">
          <ac:chgData name="Nessy Em" userId="e1fbb39f149b950e" providerId="LiveId" clId="{9D958103-1003-467B-B9AE-4DBE120B86A5}" dt="2021-05-29T18:52:19.094" v="139" actId="478"/>
          <ac:spMkLst>
            <pc:docMk/>
            <pc:sldMk cId="336167907" sldId="256"/>
            <ac:spMk id="4" creationId="{D54D24EF-3BDC-4D64-A16C-8905A5D99DC8}"/>
          </ac:spMkLst>
        </pc:spChg>
        <pc:picChg chg="add del mod">
          <ac:chgData name="Nessy Em" userId="e1fbb39f149b950e" providerId="LiveId" clId="{9D958103-1003-467B-B9AE-4DBE120B86A5}" dt="2021-05-29T20:12:12.519" v="968" actId="478"/>
          <ac:picMkLst>
            <pc:docMk/>
            <pc:sldMk cId="336167907" sldId="256"/>
            <ac:picMk id="6" creationId="{708CEC16-5B49-404D-83F3-52CF96FB8F2F}"/>
          </ac:picMkLst>
        </pc:picChg>
      </pc:sldChg>
      <pc:sldChg chg="new del setBg">
        <pc:chgData name="Nessy Em" userId="e1fbb39f149b950e" providerId="LiveId" clId="{9D958103-1003-467B-B9AE-4DBE120B86A5}" dt="2021-05-29T18:55:47.241" v="153" actId="2696"/>
        <pc:sldMkLst>
          <pc:docMk/>
          <pc:sldMk cId="653423540" sldId="257"/>
        </pc:sldMkLst>
      </pc:sldChg>
      <pc:sldChg chg="addSp delSp modSp new mod setBg">
        <pc:chgData name="Nessy Em" userId="e1fbb39f149b950e" providerId="LiveId" clId="{9D958103-1003-467B-B9AE-4DBE120B86A5}" dt="2021-05-29T20:34:14.204" v="1363" actId="1076"/>
        <pc:sldMkLst>
          <pc:docMk/>
          <pc:sldMk cId="769117590" sldId="258"/>
        </pc:sldMkLst>
        <pc:spChg chg="mod">
          <ac:chgData name="Nessy Em" userId="e1fbb39f149b950e" providerId="LiveId" clId="{9D958103-1003-467B-B9AE-4DBE120B86A5}" dt="2021-05-29T20:34:03.482" v="1361" actId="1076"/>
          <ac:spMkLst>
            <pc:docMk/>
            <pc:sldMk cId="769117590" sldId="258"/>
            <ac:spMk id="2" creationId="{64896036-E86A-498E-8492-78588F4EE3DF}"/>
          </ac:spMkLst>
        </pc:spChg>
        <pc:spChg chg="del">
          <ac:chgData name="Nessy Em" userId="e1fbb39f149b950e" providerId="LiveId" clId="{9D958103-1003-467B-B9AE-4DBE120B86A5}" dt="2021-05-29T19:00:05.219" v="178" actId="931"/>
          <ac:spMkLst>
            <pc:docMk/>
            <pc:sldMk cId="769117590" sldId="258"/>
            <ac:spMk id="3" creationId="{01806464-C52A-4E9A-AD9C-D791D27234AC}"/>
          </ac:spMkLst>
        </pc:spChg>
        <pc:spChg chg="add mod">
          <ac:chgData name="Nessy Em" userId="e1fbb39f149b950e" providerId="LiveId" clId="{9D958103-1003-467B-B9AE-4DBE120B86A5}" dt="2021-05-29T19:53:25.068" v="388" actId="20577"/>
          <ac:spMkLst>
            <pc:docMk/>
            <pc:sldMk cId="769117590" sldId="258"/>
            <ac:spMk id="7" creationId="{512245A3-999F-4CC3-80FE-01DD1F279885}"/>
          </ac:spMkLst>
        </pc:spChg>
        <pc:spChg chg="add del mod">
          <ac:chgData name="Nessy Em" userId="e1fbb39f149b950e" providerId="LiveId" clId="{9D958103-1003-467B-B9AE-4DBE120B86A5}" dt="2021-05-29T19:53:21.124" v="386" actId="21"/>
          <ac:spMkLst>
            <pc:docMk/>
            <pc:sldMk cId="769117590" sldId="258"/>
            <ac:spMk id="8" creationId="{301AA31A-7D4C-4CBA-A7FA-4A22ED406167}"/>
          </ac:spMkLst>
        </pc:spChg>
        <pc:spChg chg="add mod">
          <ac:chgData name="Nessy Em" userId="e1fbb39f149b950e" providerId="LiveId" clId="{9D958103-1003-467B-B9AE-4DBE120B86A5}" dt="2021-05-29T20:34:01.235" v="1360" actId="1076"/>
          <ac:spMkLst>
            <pc:docMk/>
            <pc:sldMk cId="769117590" sldId="258"/>
            <ac:spMk id="9" creationId="{C4217FFF-3D1A-4977-B2E2-E9F5C4938CDF}"/>
          </ac:spMkLst>
        </pc:spChg>
        <pc:spChg chg="add mod">
          <ac:chgData name="Nessy Em" userId="e1fbb39f149b950e" providerId="LiveId" clId="{9D958103-1003-467B-B9AE-4DBE120B86A5}" dt="2021-05-29T20:34:14.204" v="1363" actId="1076"/>
          <ac:spMkLst>
            <pc:docMk/>
            <pc:sldMk cId="769117590" sldId="258"/>
            <ac:spMk id="10" creationId="{AAFE3275-3BA0-4612-82EB-A52328A8765F}"/>
          </ac:spMkLst>
        </pc:spChg>
        <pc:spChg chg="add mod">
          <ac:chgData name="Nessy Em" userId="e1fbb39f149b950e" providerId="LiveId" clId="{9D958103-1003-467B-B9AE-4DBE120B86A5}" dt="2021-05-29T20:33:58.107" v="1359" actId="1076"/>
          <ac:spMkLst>
            <pc:docMk/>
            <pc:sldMk cId="769117590" sldId="258"/>
            <ac:spMk id="11" creationId="{14CF209A-E9D3-4CF7-BF21-4FFBF70978D6}"/>
          </ac:spMkLst>
        </pc:spChg>
        <pc:spChg chg="add del mod">
          <ac:chgData name="Nessy Em" userId="e1fbb39f149b950e" providerId="LiveId" clId="{9D958103-1003-467B-B9AE-4DBE120B86A5}" dt="2021-05-29T20:07:21.063" v="944" actId="478"/>
          <ac:spMkLst>
            <pc:docMk/>
            <pc:sldMk cId="769117590" sldId="258"/>
            <ac:spMk id="12" creationId="{6A574369-BB6F-49FE-AE4E-863363FC6E4A}"/>
          </ac:spMkLst>
        </pc:spChg>
        <pc:spChg chg="add del mod">
          <ac:chgData name="Nessy Em" userId="e1fbb39f149b950e" providerId="LiveId" clId="{9D958103-1003-467B-B9AE-4DBE120B86A5}" dt="2021-05-29T20:07:23.390" v="945" actId="478"/>
          <ac:spMkLst>
            <pc:docMk/>
            <pc:sldMk cId="769117590" sldId="258"/>
            <ac:spMk id="13" creationId="{4410EAF7-8346-4865-8E30-AE81559806B5}"/>
          </ac:spMkLst>
        </pc:spChg>
        <pc:spChg chg="add del mod">
          <ac:chgData name="Nessy Em" userId="e1fbb39f149b950e" providerId="LiveId" clId="{9D958103-1003-467B-B9AE-4DBE120B86A5}" dt="2021-05-29T20:24:16.440" v="1006" actId="478"/>
          <ac:spMkLst>
            <pc:docMk/>
            <pc:sldMk cId="769117590" sldId="258"/>
            <ac:spMk id="36" creationId="{9DA70F01-4155-45D1-87E2-2F7166705FDC}"/>
          </ac:spMkLst>
        </pc:spChg>
        <pc:spChg chg="add mod">
          <ac:chgData name="Nessy Em" userId="e1fbb39f149b950e" providerId="LiveId" clId="{9D958103-1003-467B-B9AE-4DBE120B86A5}" dt="2021-05-29T20:34:06.890" v="1362" actId="1076"/>
          <ac:spMkLst>
            <pc:docMk/>
            <pc:sldMk cId="769117590" sldId="258"/>
            <ac:spMk id="37" creationId="{B37C8B87-61F6-430C-BA23-3E2E99C13826}"/>
          </ac:spMkLst>
        </pc:spChg>
        <pc:picChg chg="add del mod">
          <ac:chgData name="Nessy Em" userId="e1fbb39f149b950e" providerId="LiveId" clId="{9D958103-1003-467B-B9AE-4DBE120B86A5}" dt="2021-05-29T19:00:14.949" v="183" actId="478"/>
          <ac:picMkLst>
            <pc:docMk/>
            <pc:sldMk cId="769117590" sldId="258"/>
            <ac:picMk id="5" creationId="{463DD036-6069-4DDF-822E-659FBFA3A799}"/>
          </ac:picMkLst>
        </pc:picChg>
        <pc:picChg chg="add del mod">
          <ac:chgData name="Nessy Em" userId="e1fbb39f149b950e" providerId="LiveId" clId="{9D958103-1003-467B-B9AE-4DBE120B86A5}" dt="2021-05-29T20:08:30.495" v="954" actId="478"/>
          <ac:picMkLst>
            <pc:docMk/>
            <pc:sldMk cId="769117590" sldId="258"/>
            <ac:picMk id="15" creationId="{C13A8205-B9FE-4B08-B136-81690FD09EB2}"/>
          </ac:picMkLst>
        </pc:picChg>
        <pc:picChg chg="add del mod">
          <ac:chgData name="Nessy Em" userId="e1fbb39f149b950e" providerId="LiveId" clId="{9D958103-1003-467B-B9AE-4DBE120B86A5}" dt="2021-05-29T20:08:38.190" v="956" actId="478"/>
          <ac:picMkLst>
            <pc:docMk/>
            <pc:sldMk cId="769117590" sldId="258"/>
            <ac:picMk id="17" creationId="{3554C9A0-3D21-4A0B-AB84-DBA4DB780DBE}"/>
          </ac:picMkLst>
        </pc:picChg>
        <pc:picChg chg="add del mod">
          <ac:chgData name="Nessy Em" userId="e1fbb39f149b950e" providerId="LiveId" clId="{9D958103-1003-467B-B9AE-4DBE120B86A5}" dt="2021-05-29T20:08:48.686" v="958" actId="478"/>
          <ac:picMkLst>
            <pc:docMk/>
            <pc:sldMk cId="769117590" sldId="258"/>
            <ac:picMk id="19" creationId="{2A2A8812-8823-45E7-B5E9-DD7565177B84}"/>
          </ac:picMkLst>
        </pc:picChg>
        <pc:picChg chg="add del mod">
          <ac:chgData name="Nessy Em" userId="e1fbb39f149b950e" providerId="LiveId" clId="{9D958103-1003-467B-B9AE-4DBE120B86A5}" dt="2021-05-29T20:09:06.983" v="960" actId="478"/>
          <ac:picMkLst>
            <pc:docMk/>
            <pc:sldMk cId="769117590" sldId="258"/>
            <ac:picMk id="21" creationId="{88430065-129C-415B-8CD4-8FA36D3FA6C4}"/>
          </ac:picMkLst>
        </pc:picChg>
        <pc:picChg chg="add del mod">
          <ac:chgData name="Nessy Em" userId="e1fbb39f149b950e" providerId="LiveId" clId="{9D958103-1003-467B-B9AE-4DBE120B86A5}" dt="2021-05-29T20:09:20.887" v="962" actId="478"/>
          <ac:picMkLst>
            <pc:docMk/>
            <pc:sldMk cId="769117590" sldId="258"/>
            <ac:picMk id="23" creationId="{256EAB52-5FC6-4FA8-9093-088C005FA33F}"/>
          </ac:picMkLst>
        </pc:picChg>
        <pc:picChg chg="add del mod">
          <ac:chgData name="Nessy Em" userId="e1fbb39f149b950e" providerId="LiveId" clId="{9D958103-1003-467B-B9AE-4DBE120B86A5}" dt="2021-05-29T20:09:36.286" v="964" actId="478"/>
          <ac:picMkLst>
            <pc:docMk/>
            <pc:sldMk cId="769117590" sldId="258"/>
            <ac:picMk id="25" creationId="{0653A0C1-662B-4AB8-896B-6A9296E79EC0}"/>
          </ac:picMkLst>
        </pc:picChg>
        <pc:picChg chg="add del mod">
          <ac:chgData name="Nessy Em" userId="e1fbb39f149b950e" providerId="LiveId" clId="{9D958103-1003-467B-B9AE-4DBE120B86A5}" dt="2021-05-29T20:16:58.439" v="987" actId="478"/>
          <ac:picMkLst>
            <pc:docMk/>
            <pc:sldMk cId="769117590" sldId="258"/>
            <ac:picMk id="27" creationId="{9940051F-C9D2-4FC8-85D7-11B3076FC799}"/>
          </ac:picMkLst>
        </pc:picChg>
        <pc:picChg chg="add del mod">
          <ac:chgData name="Nessy Em" userId="e1fbb39f149b950e" providerId="LiveId" clId="{9D958103-1003-467B-B9AE-4DBE120B86A5}" dt="2021-05-29T20:16:51.344" v="985" actId="478"/>
          <ac:picMkLst>
            <pc:docMk/>
            <pc:sldMk cId="769117590" sldId="258"/>
            <ac:picMk id="29" creationId="{2E34BF7C-DDE4-4CBF-8A5B-DA9C7E1C826B}"/>
          </ac:picMkLst>
        </pc:picChg>
        <pc:picChg chg="add mod">
          <ac:chgData name="Nessy Em" userId="e1fbb39f149b950e" providerId="LiveId" clId="{9D958103-1003-467B-B9AE-4DBE120B86A5}" dt="2021-05-29T20:16:54.296" v="986" actId="1076"/>
          <ac:picMkLst>
            <pc:docMk/>
            <pc:sldMk cId="769117590" sldId="258"/>
            <ac:picMk id="31" creationId="{E354C561-8A57-47EC-993F-5331762FC995}"/>
          </ac:picMkLst>
        </pc:picChg>
        <pc:picChg chg="add mod">
          <ac:chgData name="Nessy Em" userId="e1fbb39f149b950e" providerId="LiveId" clId="{9D958103-1003-467B-B9AE-4DBE120B86A5}" dt="2021-05-29T20:17:37.483" v="995" actId="1076"/>
          <ac:picMkLst>
            <pc:docMk/>
            <pc:sldMk cId="769117590" sldId="258"/>
            <ac:picMk id="33" creationId="{8D463DCE-EC80-45ED-B9DB-1027F461B9D8}"/>
          </ac:picMkLst>
        </pc:picChg>
        <pc:picChg chg="add mod">
          <ac:chgData name="Nessy Em" userId="e1fbb39f149b950e" providerId="LiveId" clId="{9D958103-1003-467B-B9AE-4DBE120B86A5}" dt="2021-05-29T20:17:38.930" v="996" actId="1076"/>
          <ac:picMkLst>
            <pc:docMk/>
            <pc:sldMk cId="769117590" sldId="258"/>
            <ac:picMk id="35" creationId="{D84E6B86-FADF-4D2F-940E-D4186ECF4088}"/>
          </ac:picMkLst>
        </pc:picChg>
      </pc:sldChg>
      <pc:sldChg chg="addSp delSp modSp new mod ord setBg">
        <pc:chgData name="Nessy Em" userId="e1fbb39f149b950e" providerId="LiveId" clId="{9D958103-1003-467B-B9AE-4DBE120B86A5}" dt="2021-05-30T17:47:12.760" v="6086" actId="20577"/>
        <pc:sldMkLst>
          <pc:docMk/>
          <pc:sldMk cId="1370994767" sldId="259"/>
        </pc:sldMkLst>
        <pc:spChg chg="add mod">
          <ac:chgData name="Nessy Em" userId="e1fbb39f149b950e" providerId="LiveId" clId="{9D958103-1003-467B-B9AE-4DBE120B86A5}" dt="2021-05-30T17:47:12.760" v="6086" actId="20577"/>
          <ac:spMkLst>
            <pc:docMk/>
            <pc:sldMk cId="1370994767" sldId="259"/>
            <ac:spMk id="2" creationId="{295318BF-C53E-4F91-BA9A-4EA3C7BFB399}"/>
          </ac:spMkLst>
        </pc:spChg>
        <pc:spChg chg="del">
          <ac:chgData name="Nessy Em" userId="e1fbb39f149b950e" providerId="LiveId" clId="{9D958103-1003-467B-B9AE-4DBE120B86A5}" dt="2021-05-30T16:05:42.852" v="5399" actId="478"/>
          <ac:spMkLst>
            <pc:docMk/>
            <pc:sldMk cId="1370994767" sldId="259"/>
            <ac:spMk id="2" creationId="{3F11D6ED-A0AA-4680-8C11-1D9066979451}"/>
          </ac:spMkLst>
        </pc:spChg>
        <pc:spChg chg="del">
          <ac:chgData name="Nessy Em" userId="e1fbb39f149b950e" providerId="LiveId" clId="{9D958103-1003-467B-B9AE-4DBE120B86A5}" dt="2021-05-30T16:05:40.852" v="5398" actId="478"/>
          <ac:spMkLst>
            <pc:docMk/>
            <pc:sldMk cId="1370994767" sldId="259"/>
            <ac:spMk id="3" creationId="{D4E95D8F-95E3-453F-8265-3402D63CF892}"/>
          </ac:spMkLst>
        </pc:spChg>
        <pc:spChg chg="add mod">
          <ac:chgData name="Nessy Em" userId="e1fbb39f149b950e" providerId="LiveId" clId="{9D958103-1003-467B-B9AE-4DBE120B86A5}" dt="2021-05-30T17:45:57.130" v="6065" actId="1076"/>
          <ac:spMkLst>
            <pc:docMk/>
            <pc:sldMk cId="1370994767" sldId="259"/>
            <ac:spMk id="3" creationId="{FBD4D5CF-7EFB-41DF-B496-435F3DB92C82}"/>
          </ac:spMkLst>
        </pc:spChg>
        <pc:picChg chg="add mod">
          <ac:chgData name="Nessy Em" userId="e1fbb39f149b950e" providerId="LiveId" clId="{9D958103-1003-467B-B9AE-4DBE120B86A5}" dt="2021-05-30T17:45:47.369" v="6062" actId="1076"/>
          <ac:picMkLst>
            <pc:docMk/>
            <pc:sldMk cId="1370994767" sldId="259"/>
            <ac:picMk id="4" creationId="{F3575A8D-A50F-4EA9-AFD2-23FB6F84B3A0}"/>
          </ac:picMkLst>
        </pc:picChg>
        <pc:picChg chg="add del mod">
          <ac:chgData name="Nessy Em" userId="e1fbb39f149b950e" providerId="LiveId" clId="{9D958103-1003-467B-B9AE-4DBE120B86A5}" dt="2021-05-30T16:12:42.820" v="5421" actId="478"/>
          <ac:picMkLst>
            <pc:docMk/>
            <pc:sldMk cId="1370994767" sldId="259"/>
            <ac:picMk id="5" creationId="{15A9E791-C465-451B-B004-809CC57C5097}"/>
          </ac:picMkLst>
        </pc:picChg>
      </pc:sldChg>
      <pc:sldChg chg="addSp delSp modSp new mod ord setBg">
        <pc:chgData name="Nessy Em" userId="e1fbb39f149b950e" providerId="LiveId" clId="{9D958103-1003-467B-B9AE-4DBE120B86A5}" dt="2021-05-29T22:34:42.508" v="4183" actId="1076"/>
        <pc:sldMkLst>
          <pc:docMk/>
          <pc:sldMk cId="549113547" sldId="260"/>
        </pc:sldMkLst>
        <pc:spChg chg="mod">
          <ac:chgData name="Nessy Em" userId="e1fbb39f149b950e" providerId="LiveId" clId="{9D958103-1003-467B-B9AE-4DBE120B86A5}" dt="2021-05-29T22:34:35.724" v="4181" actId="1076"/>
          <ac:spMkLst>
            <pc:docMk/>
            <pc:sldMk cId="549113547" sldId="260"/>
            <ac:spMk id="2" creationId="{7171FE73-AD2B-4643-B636-B2C135EBB1A7}"/>
          </ac:spMkLst>
        </pc:spChg>
        <pc:spChg chg="mod">
          <ac:chgData name="Nessy Em" userId="e1fbb39f149b950e" providerId="LiveId" clId="{9D958103-1003-467B-B9AE-4DBE120B86A5}" dt="2021-05-29T22:34:42.508" v="4183" actId="1076"/>
          <ac:spMkLst>
            <pc:docMk/>
            <pc:sldMk cId="549113547" sldId="260"/>
            <ac:spMk id="3" creationId="{36787DA5-2BAE-4434-AF2B-C2F3752B40F1}"/>
          </ac:spMkLst>
        </pc:spChg>
        <pc:picChg chg="add mod">
          <ac:chgData name="Nessy Em" userId="e1fbb39f149b950e" providerId="LiveId" clId="{9D958103-1003-467B-B9AE-4DBE120B86A5}" dt="2021-05-29T22:34:26.123" v="4178" actId="1076"/>
          <ac:picMkLst>
            <pc:docMk/>
            <pc:sldMk cId="549113547" sldId="260"/>
            <ac:picMk id="5" creationId="{A1D14B4C-4B11-4D1D-A804-1BF3F2B27B11}"/>
          </ac:picMkLst>
        </pc:picChg>
        <pc:picChg chg="add del mod">
          <ac:chgData name="Nessy Em" userId="e1fbb39f149b950e" providerId="LiveId" clId="{9D958103-1003-467B-B9AE-4DBE120B86A5}" dt="2021-05-29T22:34:03.326" v="4172" actId="478"/>
          <ac:picMkLst>
            <pc:docMk/>
            <pc:sldMk cId="549113547" sldId="260"/>
            <ac:picMk id="7" creationId="{656FCB1F-14ED-4085-A61A-B6C03EACEC31}"/>
          </ac:picMkLst>
        </pc:picChg>
        <pc:picChg chg="add del mod">
          <ac:chgData name="Nessy Em" userId="e1fbb39f149b950e" providerId="LiveId" clId="{9D958103-1003-467B-B9AE-4DBE120B86A5}" dt="2021-05-29T22:34:02.535" v="4171" actId="478"/>
          <ac:picMkLst>
            <pc:docMk/>
            <pc:sldMk cId="549113547" sldId="260"/>
            <ac:picMk id="9" creationId="{9B3D0762-3227-4DF3-B3C0-1A62913AB355}"/>
          </ac:picMkLst>
        </pc:picChg>
      </pc:sldChg>
      <pc:sldChg chg="addSp delSp modSp new mod ord setBg">
        <pc:chgData name="Nessy Em" userId="e1fbb39f149b950e" providerId="LiveId" clId="{9D958103-1003-467B-B9AE-4DBE120B86A5}" dt="2021-05-30T19:03:36.933" v="7699" actId="14100"/>
        <pc:sldMkLst>
          <pc:docMk/>
          <pc:sldMk cId="1418988252" sldId="261"/>
        </pc:sldMkLst>
        <pc:spChg chg="mod">
          <ac:chgData name="Nessy Em" userId="e1fbb39f149b950e" providerId="LiveId" clId="{9D958103-1003-467B-B9AE-4DBE120B86A5}" dt="2021-05-30T18:11:45.756" v="6615" actId="5793"/>
          <ac:spMkLst>
            <pc:docMk/>
            <pc:sldMk cId="1418988252" sldId="261"/>
            <ac:spMk id="2" creationId="{27F6C2AB-0B77-4C6C-820D-D752B35FD4F2}"/>
          </ac:spMkLst>
        </pc:spChg>
        <pc:spChg chg="mod">
          <ac:chgData name="Nessy Em" userId="e1fbb39f149b950e" providerId="LiveId" clId="{9D958103-1003-467B-B9AE-4DBE120B86A5}" dt="2021-05-30T18:30:44.397" v="7101" actId="1076"/>
          <ac:spMkLst>
            <pc:docMk/>
            <pc:sldMk cId="1418988252" sldId="261"/>
            <ac:spMk id="3" creationId="{8F823FED-5278-4CA6-9B3B-6D611A9A6C5B}"/>
          </ac:spMkLst>
        </pc:spChg>
        <pc:spChg chg="add mod">
          <ac:chgData name="Nessy Em" userId="e1fbb39f149b950e" providerId="LiveId" clId="{9D958103-1003-467B-B9AE-4DBE120B86A5}" dt="2021-05-30T19:03:36.933" v="7699" actId="14100"/>
          <ac:spMkLst>
            <pc:docMk/>
            <pc:sldMk cId="1418988252" sldId="261"/>
            <ac:spMk id="10" creationId="{0951CE0E-3ADB-4A7B-8735-A20BD9A682E7}"/>
          </ac:spMkLst>
        </pc:spChg>
        <pc:picChg chg="add del mod">
          <ac:chgData name="Nessy Em" userId="e1fbb39f149b950e" providerId="LiveId" clId="{9D958103-1003-467B-B9AE-4DBE120B86A5}" dt="2021-05-30T19:03:12.880" v="7694" actId="478"/>
          <ac:picMkLst>
            <pc:docMk/>
            <pc:sldMk cId="1418988252" sldId="261"/>
            <ac:picMk id="5" creationId="{4586C483-A394-49E4-88C4-9ED98CB98672}"/>
          </ac:picMkLst>
        </pc:picChg>
        <pc:picChg chg="add del mod">
          <ac:chgData name="Nessy Em" userId="e1fbb39f149b950e" providerId="LiveId" clId="{9D958103-1003-467B-B9AE-4DBE120B86A5}" dt="2021-05-30T19:03:04.399" v="7690" actId="478"/>
          <ac:picMkLst>
            <pc:docMk/>
            <pc:sldMk cId="1418988252" sldId="261"/>
            <ac:picMk id="7" creationId="{4D15EDBC-8F7B-4E54-974D-AA70D246F709}"/>
          </ac:picMkLst>
        </pc:picChg>
        <pc:picChg chg="add mod">
          <ac:chgData name="Nessy Em" userId="e1fbb39f149b950e" providerId="LiveId" clId="{9D958103-1003-467B-B9AE-4DBE120B86A5}" dt="2021-05-30T19:01:49.840" v="7636" actId="1076"/>
          <ac:picMkLst>
            <pc:docMk/>
            <pc:sldMk cId="1418988252" sldId="261"/>
            <ac:picMk id="9" creationId="{4A2A3AFD-4027-49D8-AE98-5C62A9DC20BB}"/>
          </ac:picMkLst>
        </pc:picChg>
        <pc:picChg chg="add mod">
          <ac:chgData name="Nessy Em" userId="e1fbb39f149b950e" providerId="LiveId" clId="{9D958103-1003-467B-B9AE-4DBE120B86A5}" dt="2021-05-30T19:03:09.171" v="7693" actId="1076"/>
          <ac:picMkLst>
            <pc:docMk/>
            <pc:sldMk cId="1418988252" sldId="261"/>
            <ac:picMk id="11" creationId="{8234A736-02B3-4C42-99D8-66A434734591}"/>
          </ac:picMkLst>
        </pc:picChg>
        <pc:picChg chg="add mod">
          <ac:chgData name="Nessy Em" userId="e1fbb39f149b950e" providerId="LiveId" clId="{9D958103-1003-467B-B9AE-4DBE120B86A5}" dt="2021-05-30T19:03:27.772" v="7698" actId="1076"/>
          <ac:picMkLst>
            <pc:docMk/>
            <pc:sldMk cId="1418988252" sldId="261"/>
            <ac:picMk id="12" creationId="{B81C69B3-D006-42DA-BF79-6E35535C0615}"/>
          </ac:picMkLst>
        </pc:picChg>
      </pc:sldChg>
      <pc:sldChg chg="addSp delSp modSp new mod ord setBg">
        <pc:chgData name="Nessy Em" userId="e1fbb39f149b950e" providerId="LiveId" clId="{9D958103-1003-467B-B9AE-4DBE120B86A5}" dt="2021-05-29T21:36:15.040" v="2533" actId="1076"/>
        <pc:sldMkLst>
          <pc:docMk/>
          <pc:sldMk cId="985506597" sldId="262"/>
        </pc:sldMkLst>
        <pc:spChg chg="mod">
          <ac:chgData name="Nessy Em" userId="e1fbb39f149b950e" providerId="LiveId" clId="{9D958103-1003-467B-B9AE-4DBE120B86A5}" dt="2021-05-29T21:36:15.040" v="2533" actId="1076"/>
          <ac:spMkLst>
            <pc:docMk/>
            <pc:sldMk cId="985506597" sldId="262"/>
            <ac:spMk id="2" creationId="{FBB5F875-5C55-49AC-804F-00DB3F759196}"/>
          </ac:spMkLst>
        </pc:spChg>
        <pc:spChg chg="mod">
          <ac:chgData name="Nessy Em" userId="e1fbb39f149b950e" providerId="LiveId" clId="{9D958103-1003-467B-B9AE-4DBE120B86A5}" dt="2021-05-29T21:36:11.745" v="2532" actId="1076"/>
          <ac:spMkLst>
            <pc:docMk/>
            <pc:sldMk cId="985506597" sldId="262"/>
            <ac:spMk id="3" creationId="{591D45B8-61B7-40D7-A5BF-66CE60CFA0F4}"/>
          </ac:spMkLst>
        </pc:spChg>
        <pc:picChg chg="add mod">
          <ac:chgData name="Nessy Em" userId="e1fbb39f149b950e" providerId="LiveId" clId="{9D958103-1003-467B-B9AE-4DBE120B86A5}" dt="2021-05-29T21:36:01.016" v="2530" actId="1076"/>
          <ac:picMkLst>
            <pc:docMk/>
            <pc:sldMk cId="985506597" sldId="262"/>
            <ac:picMk id="5" creationId="{3481DA37-B988-4625-A0FB-86DE02DF4A74}"/>
          </ac:picMkLst>
        </pc:picChg>
        <pc:picChg chg="add mod">
          <ac:chgData name="Nessy Em" userId="e1fbb39f149b950e" providerId="LiveId" clId="{9D958103-1003-467B-B9AE-4DBE120B86A5}" dt="2021-05-29T21:36:02.520" v="2531" actId="1076"/>
          <ac:picMkLst>
            <pc:docMk/>
            <pc:sldMk cId="985506597" sldId="262"/>
            <ac:picMk id="7" creationId="{948DE8F1-2B14-44C3-818A-0CBA17B21C6C}"/>
          </ac:picMkLst>
        </pc:picChg>
        <pc:picChg chg="add del mod">
          <ac:chgData name="Nessy Em" userId="e1fbb39f149b950e" providerId="LiveId" clId="{9D958103-1003-467B-B9AE-4DBE120B86A5}" dt="2021-05-29T21:35:55.633" v="2528" actId="478"/>
          <ac:picMkLst>
            <pc:docMk/>
            <pc:sldMk cId="985506597" sldId="262"/>
            <ac:picMk id="9" creationId="{A3F7376A-B70A-47F4-AD8E-77D54E173CDF}"/>
          </ac:picMkLst>
        </pc:picChg>
      </pc:sldChg>
      <pc:sldChg chg="addSp delSp modSp new mod setBg delAnim modAnim">
        <pc:chgData name="Nessy Em" userId="e1fbb39f149b950e" providerId="LiveId" clId="{9D958103-1003-467B-B9AE-4DBE120B86A5}" dt="2021-05-30T19:07:06.255" v="7709" actId="478"/>
        <pc:sldMkLst>
          <pc:docMk/>
          <pc:sldMk cId="3378167892" sldId="263"/>
        </pc:sldMkLst>
        <pc:spChg chg="mod">
          <ac:chgData name="Nessy Em" userId="e1fbb39f149b950e" providerId="LiveId" clId="{9D958103-1003-467B-B9AE-4DBE120B86A5}" dt="2021-05-29T19:21:19.838" v="238" actId="1076"/>
          <ac:spMkLst>
            <pc:docMk/>
            <pc:sldMk cId="3378167892" sldId="263"/>
            <ac:spMk id="2" creationId="{289EA5CF-3878-46F8-A537-54CE6636EB43}"/>
          </ac:spMkLst>
        </pc:spChg>
        <pc:spChg chg="del">
          <ac:chgData name="Nessy Em" userId="e1fbb39f149b950e" providerId="LiveId" clId="{9D958103-1003-467B-B9AE-4DBE120B86A5}" dt="2021-05-29T19:01:58.135" v="190" actId="478"/>
          <ac:spMkLst>
            <pc:docMk/>
            <pc:sldMk cId="3378167892" sldId="263"/>
            <ac:spMk id="3" creationId="{BBB9C186-DC05-4BB3-9A16-FB13C04563D5}"/>
          </ac:spMkLst>
        </pc:spChg>
        <pc:spChg chg="add del mod">
          <ac:chgData name="Nessy Em" userId="e1fbb39f149b950e" providerId="LiveId" clId="{9D958103-1003-467B-B9AE-4DBE120B86A5}" dt="2021-05-29T19:21:42.785" v="259" actId="478"/>
          <ac:spMkLst>
            <pc:docMk/>
            <pc:sldMk cId="3378167892" sldId="263"/>
            <ac:spMk id="4" creationId="{CD4EE021-3CD2-42DB-A315-B73254DE3980}"/>
          </ac:spMkLst>
        </pc:spChg>
        <pc:picChg chg="add del mod">
          <ac:chgData name="Nessy Em" userId="e1fbb39f149b950e" providerId="LiveId" clId="{9D958103-1003-467B-B9AE-4DBE120B86A5}" dt="2021-05-30T19:07:06.255" v="7709" actId="478"/>
          <ac:picMkLst>
            <pc:docMk/>
            <pc:sldMk cId="3378167892" sldId="263"/>
            <ac:picMk id="3" creationId="{7FDBEDF9-06A9-41D5-B9A6-0E4A5E4CE5ED}"/>
          </ac:picMkLst>
        </pc:picChg>
      </pc:sldChg>
      <pc:sldChg chg="addSp delSp modSp new mod ord setBg">
        <pc:chgData name="Nessy Em" userId="e1fbb39f149b950e" providerId="LiveId" clId="{9D958103-1003-467B-B9AE-4DBE120B86A5}" dt="2021-05-29T19:58:21.210" v="428" actId="1076"/>
        <pc:sldMkLst>
          <pc:docMk/>
          <pc:sldMk cId="3753118503" sldId="264"/>
        </pc:sldMkLst>
        <pc:spChg chg="del">
          <ac:chgData name="Nessy Em" userId="e1fbb39f149b950e" providerId="LiveId" clId="{9D958103-1003-467B-B9AE-4DBE120B86A5}" dt="2021-05-29T19:53:32.478" v="389"/>
          <ac:spMkLst>
            <pc:docMk/>
            <pc:sldMk cId="3753118503" sldId="264"/>
            <ac:spMk id="2" creationId="{E9FE1B04-3882-4303-8E82-9E9D6938DC64}"/>
          </ac:spMkLst>
        </pc:spChg>
        <pc:spChg chg="del">
          <ac:chgData name="Nessy Em" userId="e1fbb39f149b950e" providerId="LiveId" clId="{9D958103-1003-467B-B9AE-4DBE120B86A5}" dt="2021-05-29T19:53:35.717" v="390" actId="478"/>
          <ac:spMkLst>
            <pc:docMk/>
            <pc:sldMk cId="3753118503" sldId="264"/>
            <ac:spMk id="3" creationId="{DC33C161-8F8B-40BB-B005-4CE5AB411C9B}"/>
          </ac:spMkLst>
        </pc:spChg>
        <pc:spChg chg="add del mod">
          <ac:chgData name="Nessy Em" userId="e1fbb39f149b950e" providerId="LiveId" clId="{9D958103-1003-467B-B9AE-4DBE120B86A5}" dt="2021-05-29T19:55:33.089" v="405" actId="478"/>
          <ac:spMkLst>
            <pc:docMk/>
            <pc:sldMk cId="3753118503" sldId="264"/>
            <ac:spMk id="4" creationId="{F63A8B0A-60F4-4B6C-9356-C967F80AB431}"/>
          </ac:spMkLst>
        </pc:spChg>
        <pc:spChg chg="add mod">
          <ac:chgData name="Nessy Em" userId="e1fbb39f149b950e" providerId="LiveId" clId="{9D958103-1003-467B-B9AE-4DBE120B86A5}" dt="2021-05-29T19:58:21.210" v="428" actId="1076"/>
          <ac:spMkLst>
            <pc:docMk/>
            <pc:sldMk cId="3753118503" sldId="264"/>
            <ac:spMk id="7" creationId="{F65CA6C0-85C1-4D6D-A439-31FD4E7E81CC}"/>
          </ac:spMkLst>
        </pc:spChg>
        <pc:spChg chg="add del mod">
          <ac:chgData name="Nessy Em" userId="e1fbb39f149b950e" providerId="LiveId" clId="{9D958103-1003-467B-B9AE-4DBE120B86A5}" dt="2021-05-29T19:56:02.109" v="410" actId="478"/>
          <ac:spMkLst>
            <pc:docMk/>
            <pc:sldMk cId="3753118503" sldId="264"/>
            <ac:spMk id="9" creationId="{B45B6EB3-2C8E-46D1-BF89-AD70E29BD8A0}"/>
          </ac:spMkLst>
        </pc:spChg>
        <pc:picChg chg="add mod">
          <ac:chgData name="Nessy Em" userId="e1fbb39f149b950e" providerId="LiveId" clId="{9D958103-1003-467B-B9AE-4DBE120B86A5}" dt="2021-05-29T19:58:14.337" v="427" actId="1076"/>
          <ac:picMkLst>
            <pc:docMk/>
            <pc:sldMk cId="3753118503" sldId="264"/>
            <ac:picMk id="6" creationId="{18EA6728-9D14-4A33-82A0-D0E11444050F}"/>
          </ac:picMkLst>
        </pc:picChg>
        <pc:picChg chg="add del mod">
          <ac:chgData name="Nessy Em" userId="e1fbb39f149b950e" providerId="LiveId" clId="{9D958103-1003-467B-B9AE-4DBE120B86A5}" dt="2021-05-29T19:57:30.813" v="422" actId="478"/>
          <ac:picMkLst>
            <pc:docMk/>
            <pc:sldMk cId="3753118503" sldId="264"/>
            <ac:picMk id="11" creationId="{13452FE3-A036-4932-8EAE-E3091EC49807}"/>
          </ac:picMkLst>
        </pc:picChg>
      </pc:sldChg>
      <pc:sldChg chg="new del setBg">
        <pc:chgData name="Nessy Em" userId="e1fbb39f149b950e" providerId="LiveId" clId="{9D958103-1003-467B-B9AE-4DBE120B86A5}" dt="2021-05-29T18:58:23.129" v="160" actId="2696"/>
        <pc:sldMkLst>
          <pc:docMk/>
          <pc:sldMk cId="1503185106" sldId="265"/>
        </pc:sldMkLst>
      </pc:sldChg>
      <pc:sldChg chg="addSp delSp modSp new mod ord setBg">
        <pc:chgData name="Nessy Em" userId="e1fbb39f149b950e" providerId="LiveId" clId="{9D958103-1003-467B-B9AE-4DBE120B86A5}" dt="2021-05-29T22:27:22.359" v="4129" actId="20577"/>
        <pc:sldMkLst>
          <pc:docMk/>
          <pc:sldMk cId="2055203432" sldId="265"/>
        </pc:sldMkLst>
        <pc:spChg chg="mod">
          <ac:chgData name="Nessy Em" userId="e1fbb39f149b950e" providerId="LiveId" clId="{9D958103-1003-467B-B9AE-4DBE120B86A5}" dt="2021-05-29T22:09:51.803" v="3648" actId="20577"/>
          <ac:spMkLst>
            <pc:docMk/>
            <pc:sldMk cId="2055203432" sldId="265"/>
            <ac:spMk id="2" creationId="{71710C0B-8060-41C0-894D-BA03C5745610}"/>
          </ac:spMkLst>
        </pc:spChg>
        <pc:spChg chg="mod">
          <ac:chgData name="Nessy Em" userId="e1fbb39f149b950e" providerId="LiveId" clId="{9D958103-1003-467B-B9AE-4DBE120B86A5}" dt="2021-05-29T22:27:22.359" v="4129" actId="20577"/>
          <ac:spMkLst>
            <pc:docMk/>
            <pc:sldMk cId="2055203432" sldId="265"/>
            <ac:spMk id="3" creationId="{C4FD4EC7-3AE5-42F8-966F-D45ACE1DC4FC}"/>
          </ac:spMkLst>
        </pc:spChg>
        <pc:picChg chg="add del mod">
          <ac:chgData name="Nessy Em" userId="e1fbb39f149b950e" providerId="LiveId" clId="{9D958103-1003-467B-B9AE-4DBE120B86A5}" dt="2021-05-29T22:16:15.380" v="3876" actId="478"/>
          <ac:picMkLst>
            <pc:docMk/>
            <pc:sldMk cId="2055203432" sldId="265"/>
            <ac:picMk id="5" creationId="{A54761B1-BB13-4061-B030-267F3DB5A589}"/>
          </ac:picMkLst>
        </pc:picChg>
        <pc:picChg chg="add mod">
          <ac:chgData name="Nessy Em" userId="e1fbb39f149b950e" providerId="LiveId" clId="{9D958103-1003-467B-B9AE-4DBE120B86A5}" dt="2021-05-29T22:16:33.743" v="3880" actId="1076"/>
          <ac:picMkLst>
            <pc:docMk/>
            <pc:sldMk cId="2055203432" sldId="265"/>
            <ac:picMk id="7" creationId="{A2327644-5B2C-4D3A-9F55-48E29F14F7F7}"/>
          </ac:picMkLst>
        </pc:picChg>
      </pc:sldChg>
      <pc:sldChg chg="addSp delSp modSp new mod ord setBg">
        <pc:chgData name="Nessy Em" userId="e1fbb39f149b950e" providerId="LiveId" clId="{9D958103-1003-467B-B9AE-4DBE120B86A5}" dt="2021-05-30T18:44:26.093" v="7452" actId="1076"/>
        <pc:sldMkLst>
          <pc:docMk/>
          <pc:sldMk cId="3575123521" sldId="266"/>
        </pc:sldMkLst>
        <pc:spChg chg="mod">
          <ac:chgData name="Nessy Em" userId="e1fbb39f149b950e" providerId="LiveId" clId="{9D958103-1003-467B-B9AE-4DBE120B86A5}" dt="2021-05-30T18:43:26.492" v="7449" actId="207"/>
          <ac:spMkLst>
            <pc:docMk/>
            <pc:sldMk cId="3575123521" sldId="266"/>
            <ac:spMk id="2" creationId="{8ED56FF5-8ED8-41D0-96CE-E68E6BFB0956}"/>
          </ac:spMkLst>
        </pc:spChg>
        <pc:spChg chg="del">
          <ac:chgData name="Nessy Em" userId="e1fbb39f149b950e" providerId="LiveId" clId="{9D958103-1003-467B-B9AE-4DBE120B86A5}" dt="2021-05-30T18:42:18.183" v="7399"/>
          <ac:spMkLst>
            <pc:docMk/>
            <pc:sldMk cId="3575123521" sldId="266"/>
            <ac:spMk id="3" creationId="{C88BC314-E436-494E-B3B3-5B34AF5DE978}"/>
          </ac:spMkLst>
        </pc:spChg>
        <pc:spChg chg="add mod">
          <ac:chgData name="Nessy Em" userId="e1fbb39f149b950e" providerId="LiveId" clId="{9D958103-1003-467B-B9AE-4DBE120B86A5}" dt="2021-05-30T18:44:20.172" v="7450" actId="478"/>
          <ac:spMkLst>
            <pc:docMk/>
            <pc:sldMk cId="3575123521" sldId="266"/>
            <ac:spMk id="7" creationId="{FD2C7356-EC22-44E1-B233-46B0B8482A78}"/>
          </ac:spMkLst>
        </pc:spChg>
        <pc:picChg chg="add del mod">
          <ac:chgData name="Nessy Em" userId="e1fbb39f149b950e" providerId="LiveId" clId="{9D958103-1003-467B-B9AE-4DBE120B86A5}" dt="2021-05-30T18:44:20.172" v="7450" actId="478"/>
          <ac:picMkLst>
            <pc:docMk/>
            <pc:sldMk cId="3575123521" sldId="266"/>
            <ac:picMk id="5" creationId="{77D09188-6368-4236-9F0C-DC019744325D}"/>
          </ac:picMkLst>
        </pc:picChg>
        <pc:picChg chg="add mod">
          <ac:chgData name="Nessy Em" userId="e1fbb39f149b950e" providerId="LiveId" clId="{9D958103-1003-467B-B9AE-4DBE120B86A5}" dt="2021-05-30T18:44:26.093" v="7452" actId="1076"/>
          <ac:picMkLst>
            <pc:docMk/>
            <pc:sldMk cId="3575123521" sldId="266"/>
            <ac:picMk id="9" creationId="{ACE44E1F-C7CF-4B9E-B12F-4486B22EB15D}"/>
          </ac:picMkLst>
        </pc:picChg>
      </pc:sldChg>
      <pc:sldChg chg="addSp modSp new mod ord setBg">
        <pc:chgData name="Nessy Em" userId="e1fbb39f149b950e" providerId="LiveId" clId="{9D958103-1003-467B-B9AE-4DBE120B86A5}" dt="2021-05-30T15:50:45.847" v="5377" actId="14100"/>
        <pc:sldMkLst>
          <pc:docMk/>
          <pc:sldMk cId="3935585666" sldId="267"/>
        </pc:sldMkLst>
        <pc:spChg chg="add mod">
          <ac:chgData name="Nessy Em" userId="e1fbb39f149b950e" providerId="LiveId" clId="{9D958103-1003-467B-B9AE-4DBE120B86A5}" dt="2021-05-30T15:50:45.847" v="5377" actId="14100"/>
          <ac:spMkLst>
            <pc:docMk/>
            <pc:sldMk cId="3935585666" sldId="267"/>
            <ac:spMk id="5" creationId="{707DAC99-7200-4B31-8C7D-654E9D643028}"/>
          </ac:spMkLst>
        </pc:spChg>
        <pc:picChg chg="add mod">
          <ac:chgData name="Nessy Em" userId="e1fbb39f149b950e" providerId="LiveId" clId="{9D958103-1003-467B-B9AE-4DBE120B86A5}" dt="2021-05-29T22:08:46.944" v="3589"/>
          <ac:picMkLst>
            <pc:docMk/>
            <pc:sldMk cId="3935585666" sldId="267"/>
            <ac:picMk id="4" creationId="{C4047BBC-79B3-44EA-85D8-A7BAB83EC1E3}"/>
          </ac:picMkLst>
        </pc:picChg>
      </pc:sldChg>
      <pc:sldChg chg="new del setBg">
        <pc:chgData name="Nessy Em" userId="e1fbb39f149b950e" providerId="LiveId" clId="{9D958103-1003-467B-B9AE-4DBE120B86A5}" dt="2021-05-29T18:59:48.958" v="177" actId="2696"/>
        <pc:sldMkLst>
          <pc:docMk/>
          <pc:sldMk cId="205379663" sldId="268"/>
        </pc:sldMkLst>
      </pc:sldChg>
      <pc:sldChg chg="new del setBg">
        <pc:chgData name="Nessy Em" userId="e1fbb39f149b950e" providerId="LiveId" clId="{9D958103-1003-467B-B9AE-4DBE120B86A5}" dt="2021-05-29T18:59:23.941" v="173" actId="2696"/>
        <pc:sldMkLst>
          <pc:docMk/>
          <pc:sldMk cId="1288147854" sldId="268"/>
        </pc:sldMkLst>
      </pc:sldChg>
      <pc:sldChg chg="addSp delSp modSp new mod ord setBg">
        <pc:chgData name="Nessy Em" userId="e1fbb39f149b950e" providerId="LiveId" clId="{9D958103-1003-467B-B9AE-4DBE120B86A5}" dt="2021-05-30T17:47:21.865" v="6087" actId="20577"/>
        <pc:sldMkLst>
          <pc:docMk/>
          <pc:sldMk cId="3296025827" sldId="268"/>
        </pc:sldMkLst>
        <pc:spChg chg="del">
          <ac:chgData name="Nessy Em" userId="e1fbb39f149b950e" providerId="LiveId" clId="{9D958103-1003-467B-B9AE-4DBE120B86A5}" dt="2021-05-30T17:40:50.807" v="5904" actId="478"/>
          <ac:spMkLst>
            <pc:docMk/>
            <pc:sldMk cId="3296025827" sldId="268"/>
            <ac:spMk id="2" creationId="{BFC3585D-91A6-49D3-AA07-224075A6C93E}"/>
          </ac:spMkLst>
        </pc:spChg>
        <pc:spChg chg="del">
          <ac:chgData name="Nessy Em" userId="e1fbb39f149b950e" providerId="LiveId" clId="{9D958103-1003-467B-B9AE-4DBE120B86A5}" dt="2021-05-30T17:40:52.230" v="5905" actId="478"/>
          <ac:spMkLst>
            <pc:docMk/>
            <pc:sldMk cId="3296025827" sldId="268"/>
            <ac:spMk id="3" creationId="{2F4F2C73-7A49-4B22-8A77-71F53D6EB436}"/>
          </ac:spMkLst>
        </pc:spChg>
        <pc:spChg chg="add mod">
          <ac:chgData name="Nessy Em" userId="e1fbb39f149b950e" providerId="LiveId" clId="{9D958103-1003-467B-B9AE-4DBE120B86A5}" dt="2021-05-30T17:40:59.291" v="5907"/>
          <ac:spMkLst>
            <pc:docMk/>
            <pc:sldMk cId="3296025827" sldId="268"/>
            <ac:spMk id="5" creationId="{629C20BB-9300-424C-A438-D8AA723C2C67}"/>
          </ac:spMkLst>
        </pc:spChg>
        <pc:spChg chg="add mod">
          <ac:chgData name="Nessy Em" userId="e1fbb39f149b950e" providerId="LiveId" clId="{9D958103-1003-467B-B9AE-4DBE120B86A5}" dt="2021-05-30T17:47:21.865" v="6087" actId="20577"/>
          <ac:spMkLst>
            <pc:docMk/>
            <pc:sldMk cId="3296025827" sldId="268"/>
            <ac:spMk id="6" creationId="{1F800632-6ECD-4825-886F-40C5BEF5EFCE}"/>
          </ac:spMkLst>
        </pc:spChg>
        <pc:picChg chg="add mod">
          <ac:chgData name="Nessy Em" userId="e1fbb39f149b950e" providerId="LiveId" clId="{9D958103-1003-467B-B9AE-4DBE120B86A5}" dt="2021-05-30T17:41:46.734" v="5920" actId="1076"/>
          <ac:picMkLst>
            <pc:docMk/>
            <pc:sldMk cId="3296025827" sldId="268"/>
            <ac:picMk id="4" creationId="{52D9D0E4-9117-407A-A2D3-7A7EA2495337}"/>
          </ac:picMkLst>
        </pc:picChg>
      </pc:sldChg>
      <pc:sldChg chg="addSp delSp modSp new mod ord setBg">
        <pc:chgData name="Nessy Em" userId="e1fbb39f149b950e" providerId="LiveId" clId="{9D958103-1003-467B-B9AE-4DBE120B86A5}" dt="2021-05-31T21:05:19.691" v="8414" actId="1076"/>
        <pc:sldMkLst>
          <pc:docMk/>
          <pc:sldMk cId="359758899" sldId="269"/>
        </pc:sldMkLst>
        <pc:spChg chg="del mod">
          <ac:chgData name="Nessy Em" userId="e1fbb39f149b950e" providerId="LiveId" clId="{9D958103-1003-467B-B9AE-4DBE120B86A5}" dt="2021-05-29T20:28:09.441" v="1213" actId="478"/>
          <ac:spMkLst>
            <pc:docMk/>
            <pc:sldMk cId="359758899" sldId="269"/>
            <ac:spMk id="2" creationId="{7ECAEB12-48B7-4FF9-8ED4-97F37657E37D}"/>
          </ac:spMkLst>
        </pc:spChg>
        <pc:spChg chg="add del mod">
          <ac:chgData name="Nessy Em" userId="e1fbb39f149b950e" providerId="LiveId" clId="{9D958103-1003-467B-B9AE-4DBE120B86A5}" dt="2021-05-29T20:32:31.134" v="1284" actId="1076"/>
          <ac:spMkLst>
            <pc:docMk/>
            <pc:sldMk cId="359758899" sldId="269"/>
            <ac:spMk id="3" creationId="{430FF734-E74E-4CED-BEFF-B43B50B68F95}"/>
          </ac:spMkLst>
        </pc:spChg>
        <pc:spChg chg="add mod">
          <ac:chgData name="Nessy Em" userId="e1fbb39f149b950e" providerId="LiveId" clId="{9D958103-1003-467B-B9AE-4DBE120B86A5}" dt="2021-05-29T20:33:20.617" v="1346" actId="1076"/>
          <ac:spMkLst>
            <pc:docMk/>
            <pc:sldMk cId="359758899" sldId="269"/>
            <ac:spMk id="4" creationId="{C1D37E37-9D89-412E-9F9E-740203CA53B4}"/>
          </ac:spMkLst>
        </pc:spChg>
        <pc:spChg chg="add mod">
          <ac:chgData name="Nessy Em" userId="e1fbb39f149b950e" providerId="LiveId" clId="{9D958103-1003-467B-B9AE-4DBE120B86A5}" dt="2021-05-31T21:05:19.691" v="8414" actId="1076"/>
          <ac:spMkLst>
            <pc:docMk/>
            <pc:sldMk cId="359758899" sldId="269"/>
            <ac:spMk id="5" creationId="{F49B6614-4EBE-4722-A30F-CDE32515C88A}"/>
          </ac:spMkLst>
        </pc:spChg>
        <pc:spChg chg="add del mod">
          <ac:chgData name="Nessy Em" userId="e1fbb39f149b950e" providerId="LiveId" clId="{9D958103-1003-467B-B9AE-4DBE120B86A5}" dt="2021-05-29T20:31:57.329" v="1277" actId="478"/>
          <ac:spMkLst>
            <pc:docMk/>
            <pc:sldMk cId="359758899" sldId="269"/>
            <ac:spMk id="6" creationId="{4658A089-90CE-4903-9E3E-C953237E1354}"/>
          </ac:spMkLst>
        </pc:spChg>
        <pc:spChg chg="add mod">
          <ac:chgData name="Nessy Em" userId="e1fbb39f149b950e" providerId="LiveId" clId="{9D958103-1003-467B-B9AE-4DBE120B86A5}" dt="2021-05-29T20:33:12.136" v="1345" actId="14100"/>
          <ac:spMkLst>
            <pc:docMk/>
            <pc:sldMk cId="359758899" sldId="269"/>
            <ac:spMk id="7" creationId="{9ECFF526-36C5-4A1A-BE9C-F7122578D7DE}"/>
          </ac:spMkLst>
        </pc:spChg>
      </pc:sldChg>
      <pc:sldChg chg="new del setBg">
        <pc:chgData name="Nessy Em" userId="e1fbb39f149b950e" providerId="LiveId" clId="{9D958103-1003-467B-B9AE-4DBE120B86A5}" dt="2021-05-29T19:23:41.115" v="269" actId="2696"/>
        <pc:sldMkLst>
          <pc:docMk/>
          <pc:sldMk cId="2032063305" sldId="270"/>
        </pc:sldMkLst>
      </pc:sldChg>
      <pc:sldChg chg="addSp delSp modSp new mod setBg">
        <pc:chgData name="Nessy Em" userId="e1fbb39f149b950e" providerId="LiveId" clId="{9D958103-1003-467B-B9AE-4DBE120B86A5}" dt="2021-05-31T20:07:32.892" v="8360" actId="20577"/>
        <pc:sldMkLst>
          <pc:docMk/>
          <pc:sldMk cId="4293128726" sldId="271"/>
        </pc:sldMkLst>
        <pc:spChg chg="mod">
          <ac:chgData name="Nessy Em" userId="e1fbb39f149b950e" providerId="LiveId" clId="{9D958103-1003-467B-B9AE-4DBE120B86A5}" dt="2021-05-29T21:46:49.599" v="2837" actId="1076"/>
          <ac:spMkLst>
            <pc:docMk/>
            <pc:sldMk cId="4293128726" sldId="271"/>
            <ac:spMk id="2" creationId="{821C3D0E-C2E2-4786-8D8B-DA8162C873F0}"/>
          </ac:spMkLst>
        </pc:spChg>
        <pc:spChg chg="mod">
          <ac:chgData name="Nessy Em" userId="e1fbb39f149b950e" providerId="LiveId" clId="{9D958103-1003-467B-B9AE-4DBE120B86A5}" dt="2021-05-31T20:07:32.892" v="8360" actId="20577"/>
          <ac:spMkLst>
            <pc:docMk/>
            <pc:sldMk cId="4293128726" sldId="271"/>
            <ac:spMk id="3" creationId="{A1A34E92-2B02-4CB9-9D04-684010D10BBF}"/>
          </ac:spMkLst>
        </pc:spChg>
        <pc:picChg chg="add del mod">
          <ac:chgData name="Nessy Em" userId="e1fbb39f149b950e" providerId="LiveId" clId="{9D958103-1003-467B-B9AE-4DBE120B86A5}" dt="2021-05-29T21:44:03.233" v="2818" actId="478"/>
          <ac:picMkLst>
            <pc:docMk/>
            <pc:sldMk cId="4293128726" sldId="271"/>
            <ac:picMk id="5" creationId="{21C67168-6EEE-4254-9516-AACC83079C40}"/>
          </ac:picMkLst>
        </pc:picChg>
        <pc:picChg chg="add mod">
          <ac:chgData name="Nessy Em" userId="e1fbb39f149b950e" providerId="LiveId" clId="{9D958103-1003-467B-B9AE-4DBE120B86A5}" dt="2021-05-29T21:45:13.417" v="2821" actId="14100"/>
          <ac:picMkLst>
            <pc:docMk/>
            <pc:sldMk cId="4293128726" sldId="271"/>
            <ac:picMk id="7" creationId="{A8A9059F-42DB-4423-B908-F5B28CB89F8E}"/>
          </ac:picMkLst>
        </pc:picChg>
        <pc:picChg chg="add mod">
          <ac:chgData name="Nessy Em" userId="e1fbb39f149b950e" providerId="LiveId" clId="{9D958103-1003-467B-B9AE-4DBE120B86A5}" dt="2021-05-29T21:45:13.417" v="2821" actId="14100"/>
          <ac:picMkLst>
            <pc:docMk/>
            <pc:sldMk cId="4293128726" sldId="271"/>
            <ac:picMk id="9" creationId="{E780273E-592C-4E53-86E1-2651950FBE31}"/>
          </ac:picMkLst>
        </pc:picChg>
        <pc:picChg chg="add mod">
          <ac:chgData name="Nessy Em" userId="e1fbb39f149b950e" providerId="LiveId" clId="{9D958103-1003-467B-B9AE-4DBE120B86A5}" dt="2021-05-29T21:47:20.937" v="2843" actId="1076"/>
          <ac:picMkLst>
            <pc:docMk/>
            <pc:sldMk cId="4293128726" sldId="271"/>
            <ac:picMk id="11" creationId="{B0691F17-1F41-44FD-958C-B2AAFD824336}"/>
          </ac:picMkLst>
        </pc:picChg>
        <pc:picChg chg="add mod">
          <ac:chgData name="Nessy Em" userId="e1fbb39f149b950e" providerId="LiveId" clId="{9D958103-1003-467B-B9AE-4DBE120B86A5}" dt="2021-05-29T21:47:07.032" v="2841" actId="1076"/>
          <ac:picMkLst>
            <pc:docMk/>
            <pc:sldMk cId="4293128726" sldId="271"/>
            <ac:picMk id="13" creationId="{82CF0234-435B-4822-AD6D-18675DA71B4A}"/>
          </ac:picMkLst>
        </pc:picChg>
      </pc:sldChg>
      <pc:sldChg chg="addSp delSp modSp new add del mod ord setBg">
        <pc:chgData name="Nessy Em" userId="e1fbb39f149b950e" providerId="LiveId" clId="{9D958103-1003-467B-B9AE-4DBE120B86A5}" dt="2021-05-30T18:58:16.877" v="7597" actId="14100"/>
        <pc:sldMkLst>
          <pc:docMk/>
          <pc:sldMk cId="1892241906" sldId="272"/>
        </pc:sldMkLst>
        <pc:spChg chg="add del mod">
          <ac:chgData name="Nessy Em" userId="e1fbb39f149b950e" providerId="LiveId" clId="{9D958103-1003-467B-B9AE-4DBE120B86A5}" dt="2021-05-30T17:41:28.894" v="5916" actId="21"/>
          <ac:spMkLst>
            <pc:docMk/>
            <pc:sldMk cId="1892241906" sldId="272"/>
            <ac:spMk id="2" creationId="{07FE0522-441A-4629-A192-2727DCFBF134}"/>
          </ac:spMkLst>
        </pc:spChg>
        <pc:spChg chg="del mod">
          <ac:chgData name="Nessy Em" userId="e1fbb39f149b950e" providerId="LiveId" clId="{9D958103-1003-467B-B9AE-4DBE120B86A5}" dt="2021-05-30T17:40:55.726" v="5906" actId="21"/>
          <ac:spMkLst>
            <pc:docMk/>
            <pc:sldMk cId="1892241906" sldId="272"/>
            <ac:spMk id="3" creationId="{7D92A002-637D-4FCA-A8A8-98279E7A60A1}"/>
          </ac:spMkLst>
        </pc:spChg>
        <pc:spChg chg="add mod">
          <ac:chgData name="Nessy Em" userId="e1fbb39f149b950e" providerId="LiveId" clId="{9D958103-1003-467B-B9AE-4DBE120B86A5}" dt="2021-05-30T18:57:22.483" v="7567" actId="14100"/>
          <ac:spMkLst>
            <pc:docMk/>
            <pc:sldMk cId="1892241906" sldId="272"/>
            <ac:spMk id="6" creationId="{4CE583C8-843C-4C0A-8982-0EAB57D2453F}"/>
          </ac:spMkLst>
        </pc:spChg>
        <pc:spChg chg="add del mod">
          <ac:chgData name="Nessy Em" userId="e1fbb39f149b950e" providerId="LiveId" clId="{9D958103-1003-467B-B9AE-4DBE120B86A5}" dt="2021-05-30T17:41:25.615" v="5915" actId="21"/>
          <ac:spMkLst>
            <pc:docMk/>
            <pc:sldMk cId="1892241906" sldId="272"/>
            <ac:spMk id="8" creationId="{6CE2E1D9-3063-4DD6-9C88-FB75B10564F9}"/>
          </ac:spMkLst>
        </pc:spChg>
        <pc:spChg chg="add mod">
          <ac:chgData name="Nessy Em" userId="e1fbb39f149b950e" providerId="LiveId" clId="{9D958103-1003-467B-B9AE-4DBE120B86A5}" dt="2021-05-30T17:47:01.071" v="6085" actId="20577"/>
          <ac:spMkLst>
            <pc:docMk/>
            <pc:sldMk cId="1892241906" sldId="272"/>
            <ac:spMk id="10" creationId="{C3E3CB56-7C1D-431A-A3DA-7F959F397056}"/>
          </ac:spMkLst>
        </pc:spChg>
        <pc:spChg chg="add mod">
          <ac:chgData name="Nessy Em" userId="e1fbb39f149b950e" providerId="LiveId" clId="{9D958103-1003-467B-B9AE-4DBE120B86A5}" dt="2021-05-30T18:58:16.877" v="7597" actId="14100"/>
          <ac:spMkLst>
            <pc:docMk/>
            <pc:sldMk cId="1892241906" sldId="272"/>
            <ac:spMk id="15" creationId="{7AAFF9B1-F5C9-43C6-9D14-EA6D0CB530EB}"/>
          </ac:spMkLst>
        </pc:spChg>
        <pc:picChg chg="add del mod">
          <ac:chgData name="Nessy Em" userId="e1fbb39f149b950e" providerId="LiveId" clId="{9D958103-1003-467B-B9AE-4DBE120B86A5}" dt="2021-05-30T17:40:44.732" v="5902" actId="21"/>
          <ac:picMkLst>
            <pc:docMk/>
            <pc:sldMk cId="1892241906" sldId="272"/>
            <ac:picMk id="4" creationId="{494A3AFB-0CE7-4E14-AA89-58EA2C6C2E69}"/>
          </ac:picMkLst>
        </pc:picChg>
        <pc:picChg chg="add del mod">
          <ac:chgData name="Nessy Em" userId="e1fbb39f149b950e" providerId="LiveId" clId="{9D958103-1003-467B-B9AE-4DBE120B86A5}" dt="2021-05-30T18:58:08.883" v="7595" actId="21"/>
          <ac:picMkLst>
            <pc:docMk/>
            <pc:sldMk cId="1892241906" sldId="272"/>
            <ac:picMk id="12" creationId="{C3DCE422-45EC-4BED-B828-32FD4C728806}"/>
          </ac:picMkLst>
        </pc:picChg>
        <pc:picChg chg="add del mod">
          <ac:chgData name="Nessy Em" userId="e1fbb39f149b950e" providerId="LiveId" clId="{9D958103-1003-467B-B9AE-4DBE120B86A5}" dt="2021-05-30T18:57:58.387" v="7593" actId="21"/>
          <ac:picMkLst>
            <pc:docMk/>
            <pc:sldMk cId="1892241906" sldId="272"/>
            <ac:picMk id="14" creationId="{FCD1A9BD-1F98-42BD-AA81-CCB2C3294264}"/>
          </ac:picMkLst>
        </pc:picChg>
        <pc:picChg chg="add mod">
          <ac:chgData name="Nessy Em" userId="e1fbb39f149b950e" providerId="LiveId" clId="{9D958103-1003-467B-B9AE-4DBE120B86A5}" dt="2021-05-30T18:57:59.415" v="7594"/>
          <ac:picMkLst>
            <pc:docMk/>
            <pc:sldMk cId="1892241906" sldId="272"/>
            <ac:picMk id="16" creationId="{D9DE1038-5CDF-42B4-9ED7-CF959D278714}"/>
          </ac:picMkLst>
        </pc:picChg>
        <pc:picChg chg="add mod">
          <ac:chgData name="Nessy Em" userId="e1fbb39f149b950e" providerId="LiveId" clId="{9D958103-1003-467B-B9AE-4DBE120B86A5}" dt="2021-05-30T18:58:10.109" v="7596"/>
          <ac:picMkLst>
            <pc:docMk/>
            <pc:sldMk cId="1892241906" sldId="272"/>
            <ac:picMk id="17" creationId="{233EF76D-2A01-4049-B72C-67F0D16BC73A}"/>
          </ac:picMkLst>
        </pc:picChg>
      </pc:sldChg>
      <pc:sldChg chg="new del setBg">
        <pc:chgData name="Nessy Em" userId="e1fbb39f149b950e" providerId="LiveId" clId="{9D958103-1003-467B-B9AE-4DBE120B86A5}" dt="2021-05-29T19:23:44.570" v="270" actId="2696"/>
        <pc:sldMkLst>
          <pc:docMk/>
          <pc:sldMk cId="2454011002" sldId="272"/>
        </pc:sldMkLst>
      </pc:sldChg>
      <pc:sldChg chg="new del setBg">
        <pc:chgData name="Nessy Em" userId="e1fbb39f149b950e" providerId="LiveId" clId="{9D958103-1003-467B-B9AE-4DBE120B86A5}" dt="2021-05-29T19:24:01.196" v="274" actId="2696"/>
        <pc:sldMkLst>
          <pc:docMk/>
          <pc:sldMk cId="3611237270" sldId="272"/>
        </pc:sldMkLst>
      </pc:sldChg>
      <pc:sldChg chg="addSp delSp modSp new mod ord setBg">
        <pc:chgData name="Nessy Em" userId="e1fbb39f149b950e" providerId="LiveId" clId="{9D958103-1003-467B-B9AE-4DBE120B86A5}" dt="2021-05-30T17:14:58.303" v="5585" actId="14100"/>
        <pc:sldMkLst>
          <pc:docMk/>
          <pc:sldMk cId="2626155785" sldId="273"/>
        </pc:sldMkLst>
        <pc:spChg chg="mod">
          <ac:chgData name="Nessy Em" userId="e1fbb39f149b950e" providerId="LiveId" clId="{9D958103-1003-467B-B9AE-4DBE120B86A5}" dt="2021-05-30T16:21:09.311" v="5450" actId="1076"/>
          <ac:spMkLst>
            <pc:docMk/>
            <pc:sldMk cId="2626155785" sldId="273"/>
            <ac:spMk id="2" creationId="{D77E9ADA-F9FA-4FC3-9324-9EB2345D1A7A}"/>
          </ac:spMkLst>
        </pc:spChg>
        <pc:spChg chg="del mod">
          <ac:chgData name="Nessy Em" userId="e1fbb39f149b950e" providerId="LiveId" clId="{9D958103-1003-467B-B9AE-4DBE120B86A5}" dt="2021-05-30T16:44:25.684" v="5451" actId="478"/>
          <ac:spMkLst>
            <pc:docMk/>
            <pc:sldMk cId="2626155785" sldId="273"/>
            <ac:spMk id="3" creationId="{F4D8B139-43AE-4768-B38E-732C589AD018}"/>
          </ac:spMkLst>
        </pc:spChg>
        <pc:spChg chg="add del mod">
          <ac:chgData name="Nessy Em" userId="e1fbb39f149b950e" providerId="LiveId" clId="{9D958103-1003-467B-B9AE-4DBE120B86A5}" dt="2021-05-30T16:44:27.279" v="5452" actId="478"/>
          <ac:spMkLst>
            <pc:docMk/>
            <pc:sldMk cId="2626155785" sldId="273"/>
            <ac:spMk id="5" creationId="{F13C29D6-1048-4E36-8276-DA2A255C6602}"/>
          </ac:spMkLst>
        </pc:spChg>
        <pc:spChg chg="add mod">
          <ac:chgData name="Nessy Em" userId="e1fbb39f149b950e" providerId="LiveId" clId="{9D958103-1003-467B-B9AE-4DBE120B86A5}" dt="2021-05-30T17:11:33.700" v="5581" actId="1076"/>
          <ac:spMkLst>
            <pc:docMk/>
            <pc:sldMk cId="2626155785" sldId="273"/>
            <ac:spMk id="12" creationId="{F29EBC81-0355-4F63-9F8F-E41ED614FECA}"/>
          </ac:spMkLst>
        </pc:spChg>
        <pc:picChg chg="add del mod">
          <ac:chgData name="Nessy Em" userId="e1fbb39f149b950e" providerId="LiveId" clId="{9D958103-1003-467B-B9AE-4DBE120B86A5}" dt="2021-05-30T17:10:28.722" v="5497" actId="478"/>
          <ac:picMkLst>
            <pc:docMk/>
            <pc:sldMk cId="2626155785" sldId="273"/>
            <ac:picMk id="7" creationId="{7D6EE890-5160-4C07-81C5-385048D4B916}"/>
          </ac:picMkLst>
        </pc:picChg>
        <pc:picChg chg="add del mod">
          <ac:chgData name="Nessy Em" userId="e1fbb39f149b950e" providerId="LiveId" clId="{9D958103-1003-467B-B9AE-4DBE120B86A5}" dt="2021-05-30T17:10:30.306" v="5500" actId="478"/>
          <ac:picMkLst>
            <pc:docMk/>
            <pc:sldMk cId="2626155785" sldId="273"/>
            <ac:picMk id="9" creationId="{7FF26698-3D8A-4BD0-BB88-C9B98176A91B}"/>
          </ac:picMkLst>
        </pc:picChg>
        <pc:picChg chg="add del mod">
          <ac:chgData name="Nessy Em" userId="e1fbb39f149b950e" providerId="LiveId" clId="{9D958103-1003-467B-B9AE-4DBE120B86A5}" dt="2021-05-30T17:10:29.427" v="5499" actId="478"/>
          <ac:picMkLst>
            <pc:docMk/>
            <pc:sldMk cId="2626155785" sldId="273"/>
            <ac:picMk id="11" creationId="{83ED6B93-305D-42F9-9035-714FF4769EE1}"/>
          </ac:picMkLst>
        </pc:picChg>
        <pc:picChg chg="add mod">
          <ac:chgData name="Nessy Em" userId="e1fbb39f149b950e" providerId="LiveId" clId="{9D958103-1003-467B-B9AE-4DBE120B86A5}" dt="2021-05-30T17:14:58.303" v="5585" actId="14100"/>
          <ac:picMkLst>
            <pc:docMk/>
            <pc:sldMk cId="2626155785" sldId="273"/>
            <ac:picMk id="14" creationId="{BE4F16DE-D662-4A03-BD00-2C44CCFD7F92}"/>
          </ac:picMkLst>
        </pc:picChg>
      </pc:sldChg>
      <pc:sldChg chg="addSp delSp modSp new mod ord setBg">
        <pc:chgData name="Nessy Em" userId="e1fbb39f149b950e" providerId="LiveId" clId="{9D958103-1003-467B-B9AE-4DBE120B86A5}" dt="2021-05-30T18:38:55.268" v="7282" actId="1076"/>
        <pc:sldMkLst>
          <pc:docMk/>
          <pc:sldMk cId="1426971764" sldId="274"/>
        </pc:sldMkLst>
        <pc:spChg chg="del mod">
          <ac:chgData name="Nessy Em" userId="e1fbb39f149b950e" providerId="LiveId" clId="{9D958103-1003-467B-B9AE-4DBE120B86A5}" dt="2021-05-30T18:36:52.620" v="7260" actId="478"/>
          <ac:spMkLst>
            <pc:docMk/>
            <pc:sldMk cId="1426971764" sldId="274"/>
            <ac:spMk id="2" creationId="{E81767E9-A765-434A-A1DA-87204B3F3FD6}"/>
          </ac:spMkLst>
        </pc:spChg>
        <pc:spChg chg="del mod">
          <ac:chgData name="Nessy Em" userId="e1fbb39f149b950e" providerId="LiveId" clId="{9D958103-1003-467B-B9AE-4DBE120B86A5}" dt="2021-05-30T18:36:55.679" v="7262" actId="478"/>
          <ac:spMkLst>
            <pc:docMk/>
            <pc:sldMk cId="1426971764" sldId="274"/>
            <ac:spMk id="3" creationId="{D18574CA-4457-45B4-BEDE-F57FE149556B}"/>
          </ac:spMkLst>
        </pc:spChg>
        <pc:spChg chg="add del mod">
          <ac:chgData name="Nessy Em" userId="e1fbb39f149b950e" providerId="LiveId" clId="{9D958103-1003-467B-B9AE-4DBE120B86A5}" dt="2021-05-30T18:38:15.335" v="7273" actId="21"/>
          <ac:spMkLst>
            <pc:docMk/>
            <pc:sldMk cId="1426971764" sldId="274"/>
            <ac:spMk id="7" creationId="{E336C2EF-AB51-4BBD-B43E-5530F68C079C}"/>
          </ac:spMkLst>
        </pc:spChg>
        <pc:spChg chg="add del mod">
          <ac:chgData name="Nessy Em" userId="e1fbb39f149b950e" providerId="LiveId" clId="{9D958103-1003-467B-B9AE-4DBE120B86A5}" dt="2021-05-30T18:37:21.045" v="7267" actId="478"/>
          <ac:spMkLst>
            <pc:docMk/>
            <pc:sldMk cId="1426971764" sldId="274"/>
            <ac:spMk id="9" creationId="{7EE37D67-F4F7-4BD9-9E2F-E6763B469823}"/>
          </ac:spMkLst>
        </pc:spChg>
        <pc:spChg chg="add del mod">
          <ac:chgData name="Nessy Em" userId="e1fbb39f149b950e" providerId="LiveId" clId="{9D958103-1003-467B-B9AE-4DBE120B86A5}" dt="2021-05-30T18:38:24.821" v="7275" actId="478"/>
          <ac:spMkLst>
            <pc:docMk/>
            <pc:sldMk cId="1426971764" sldId="274"/>
            <ac:spMk id="15" creationId="{56E88BBF-D3F9-44BF-BEA7-0903CCAA0B46}"/>
          </ac:spMkLst>
        </pc:spChg>
        <pc:spChg chg="add mod">
          <ac:chgData name="Nessy Em" userId="e1fbb39f149b950e" providerId="LiveId" clId="{9D958103-1003-467B-B9AE-4DBE120B86A5}" dt="2021-05-30T18:38:55.268" v="7282" actId="1076"/>
          <ac:spMkLst>
            <pc:docMk/>
            <pc:sldMk cId="1426971764" sldId="274"/>
            <ac:spMk id="16" creationId="{1C23ADD0-573C-49F1-9ACD-7FFF20167EA0}"/>
          </ac:spMkLst>
        </pc:spChg>
        <pc:picChg chg="add del mod">
          <ac:chgData name="Nessy Em" userId="e1fbb39f149b950e" providerId="LiveId" clId="{9D958103-1003-467B-B9AE-4DBE120B86A5}" dt="2021-05-30T18:34:52.669" v="7114" actId="478"/>
          <ac:picMkLst>
            <pc:docMk/>
            <pc:sldMk cId="1426971764" sldId="274"/>
            <ac:picMk id="4" creationId="{A8B99636-12E3-4EB3-A1ED-C7D625D7402F}"/>
          </ac:picMkLst>
        </pc:picChg>
        <pc:picChg chg="add del mod">
          <ac:chgData name="Nessy Em" userId="e1fbb39f149b950e" providerId="LiveId" clId="{9D958103-1003-467B-B9AE-4DBE120B86A5}" dt="2021-05-30T18:36:56.781" v="7263" actId="478"/>
          <ac:picMkLst>
            <pc:docMk/>
            <pc:sldMk cId="1426971764" sldId="274"/>
            <ac:picMk id="5" creationId="{268F2C41-F42B-4ABE-AF65-AA8EE320B743}"/>
          </ac:picMkLst>
        </pc:picChg>
        <pc:picChg chg="add del mod">
          <ac:chgData name="Nessy Em" userId="e1fbb39f149b950e" providerId="LiveId" clId="{9D958103-1003-467B-B9AE-4DBE120B86A5}" dt="2021-05-30T18:37:42.260" v="7270" actId="478"/>
          <ac:picMkLst>
            <pc:docMk/>
            <pc:sldMk cId="1426971764" sldId="274"/>
            <ac:picMk id="11" creationId="{E8AB8AC6-240F-475E-A61C-F8A1E60843DB}"/>
          </ac:picMkLst>
        </pc:picChg>
        <pc:picChg chg="add mod">
          <ac:chgData name="Nessy Em" userId="e1fbb39f149b950e" providerId="LiveId" clId="{9D958103-1003-467B-B9AE-4DBE120B86A5}" dt="2021-05-30T18:38:20.674" v="7274" actId="1076"/>
          <ac:picMkLst>
            <pc:docMk/>
            <pc:sldMk cId="1426971764" sldId="274"/>
            <ac:picMk id="13" creationId="{F2CCBA2C-A540-487A-8012-3D854FA7E8AA}"/>
          </ac:picMkLst>
        </pc:picChg>
      </pc:sldChg>
      <pc:sldChg chg="addSp modSp new mod ord setBg">
        <pc:chgData name="Nessy Em" userId="e1fbb39f149b950e" providerId="LiveId" clId="{9D958103-1003-467B-B9AE-4DBE120B86A5}" dt="2021-05-30T18:27:21.475" v="7052" actId="14100"/>
        <pc:sldMkLst>
          <pc:docMk/>
          <pc:sldMk cId="575208428" sldId="275"/>
        </pc:sldMkLst>
        <pc:spChg chg="mod">
          <ac:chgData name="Nessy Em" userId="e1fbb39f149b950e" providerId="LiveId" clId="{9D958103-1003-467B-B9AE-4DBE120B86A5}" dt="2021-05-30T18:27:13.339" v="7050" actId="1076"/>
          <ac:spMkLst>
            <pc:docMk/>
            <pc:sldMk cId="575208428" sldId="275"/>
            <ac:spMk id="2" creationId="{CEC4793B-7B81-40B0-B983-C027FE2D61E3}"/>
          </ac:spMkLst>
        </pc:spChg>
        <pc:spChg chg="mod">
          <ac:chgData name="Nessy Em" userId="e1fbb39f149b950e" providerId="LiveId" clId="{9D958103-1003-467B-B9AE-4DBE120B86A5}" dt="2021-05-30T18:27:17.059" v="7051" actId="1076"/>
          <ac:spMkLst>
            <pc:docMk/>
            <pc:sldMk cId="575208428" sldId="275"/>
            <ac:spMk id="3" creationId="{72C2A69D-8512-41FC-A3E7-B5A30A5776E4}"/>
          </ac:spMkLst>
        </pc:spChg>
        <pc:picChg chg="add mod">
          <ac:chgData name="Nessy Em" userId="e1fbb39f149b950e" providerId="LiveId" clId="{9D958103-1003-467B-B9AE-4DBE120B86A5}" dt="2021-05-30T18:27:21.475" v="7052" actId="14100"/>
          <ac:picMkLst>
            <pc:docMk/>
            <pc:sldMk cId="575208428" sldId="275"/>
            <ac:picMk id="5" creationId="{0925DE51-13B0-4D03-8313-07950739A225}"/>
          </ac:picMkLst>
        </pc:picChg>
      </pc:sldChg>
      <pc:sldChg chg="new del setBg">
        <pc:chgData name="Nessy Em" userId="e1fbb39f149b950e" providerId="LiveId" clId="{9D958103-1003-467B-B9AE-4DBE120B86A5}" dt="2021-05-29T19:37:45.318" v="293" actId="2696"/>
        <pc:sldMkLst>
          <pc:docMk/>
          <pc:sldMk cId="2722361966" sldId="275"/>
        </pc:sldMkLst>
      </pc:sldChg>
      <pc:sldChg chg="addSp modSp new mod ord setBg">
        <pc:chgData name="Nessy Em" userId="e1fbb39f149b950e" providerId="LiveId" clId="{9D958103-1003-467B-B9AE-4DBE120B86A5}" dt="2021-05-30T19:05:12.785" v="7706" actId="14100"/>
        <pc:sldMkLst>
          <pc:docMk/>
          <pc:sldMk cId="3064811221" sldId="276"/>
        </pc:sldMkLst>
        <pc:spChg chg="mod">
          <ac:chgData name="Nessy Em" userId="e1fbb39f149b950e" providerId="LiveId" clId="{9D958103-1003-467B-B9AE-4DBE120B86A5}" dt="2021-05-30T18:23:13.447" v="6925" actId="1076"/>
          <ac:spMkLst>
            <pc:docMk/>
            <pc:sldMk cId="3064811221" sldId="276"/>
            <ac:spMk id="2" creationId="{7F5F9A3E-5A61-4602-B813-F47D140B8694}"/>
          </ac:spMkLst>
        </pc:spChg>
        <pc:spChg chg="mod">
          <ac:chgData name="Nessy Em" userId="e1fbb39f149b950e" providerId="LiveId" clId="{9D958103-1003-467B-B9AE-4DBE120B86A5}" dt="2021-05-30T19:04:35.511" v="7703" actId="14100"/>
          <ac:spMkLst>
            <pc:docMk/>
            <pc:sldMk cId="3064811221" sldId="276"/>
            <ac:spMk id="3" creationId="{EB5CEA5B-DC0B-4F4A-BDDC-20DE090986D5}"/>
          </ac:spMkLst>
        </pc:spChg>
        <pc:picChg chg="add mod">
          <ac:chgData name="Nessy Em" userId="e1fbb39f149b950e" providerId="LiveId" clId="{9D958103-1003-467B-B9AE-4DBE120B86A5}" dt="2021-05-30T19:05:12.785" v="7706" actId="14100"/>
          <ac:picMkLst>
            <pc:docMk/>
            <pc:sldMk cId="3064811221" sldId="276"/>
            <ac:picMk id="5" creationId="{2B97A9EE-D403-421A-BDDD-5C90F79EB037}"/>
          </ac:picMkLst>
        </pc:picChg>
        <pc:picChg chg="add mod">
          <ac:chgData name="Nessy Em" userId="e1fbb39f149b950e" providerId="LiveId" clId="{9D958103-1003-467B-B9AE-4DBE120B86A5}" dt="2021-05-30T19:04:42.591" v="7705" actId="1076"/>
          <ac:picMkLst>
            <pc:docMk/>
            <pc:sldMk cId="3064811221" sldId="276"/>
            <ac:picMk id="7" creationId="{8115A749-F73D-44BA-BB57-5DC4B4EF219E}"/>
          </ac:picMkLst>
        </pc:picChg>
      </pc:sldChg>
      <pc:sldChg chg="addSp delSp modSp new mod setBg">
        <pc:chgData name="Nessy Em" userId="e1fbb39f149b950e" providerId="LiveId" clId="{9D958103-1003-467B-B9AE-4DBE120B86A5}" dt="2021-05-30T15:46:44.528" v="5351" actId="1076"/>
        <pc:sldMkLst>
          <pc:docMk/>
          <pc:sldMk cId="3787917239" sldId="277"/>
        </pc:sldMkLst>
        <pc:spChg chg="mod">
          <ac:chgData name="Nessy Em" userId="e1fbb39f149b950e" providerId="LiveId" clId="{9D958103-1003-467B-B9AE-4DBE120B86A5}" dt="2021-05-30T15:46:44.528" v="5351" actId="1076"/>
          <ac:spMkLst>
            <pc:docMk/>
            <pc:sldMk cId="3787917239" sldId="277"/>
            <ac:spMk id="2" creationId="{C1D4725A-5393-4296-BE43-9BBFC0E23233}"/>
          </ac:spMkLst>
        </pc:spChg>
        <pc:spChg chg="mod">
          <ac:chgData name="Nessy Em" userId="e1fbb39f149b950e" providerId="LiveId" clId="{9D958103-1003-467B-B9AE-4DBE120B86A5}" dt="2021-05-29T21:39:05.147" v="2583" actId="20577"/>
          <ac:spMkLst>
            <pc:docMk/>
            <pc:sldMk cId="3787917239" sldId="277"/>
            <ac:spMk id="3" creationId="{20C3536A-FDFD-4BF2-902A-6B6E61A7CC09}"/>
          </ac:spMkLst>
        </pc:spChg>
        <pc:spChg chg="add del mod">
          <ac:chgData name="Nessy Em" userId="e1fbb39f149b950e" providerId="LiveId" clId="{9D958103-1003-467B-B9AE-4DBE120B86A5}" dt="2021-05-29T20:56:51.036" v="1627" actId="478"/>
          <ac:spMkLst>
            <pc:docMk/>
            <pc:sldMk cId="3787917239" sldId="277"/>
            <ac:spMk id="4" creationId="{83948509-FF36-4290-BDD5-880D62BC1E9F}"/>
          </ac:spMkLst>
        </pc:spChg>
        <pc:spChg chg="add mod">
          <ac:chgData name="Nessy Em" userId="e1fbb39f149b950e" providerId="LiveId" clId="{9D958103-1003-467B-B9AE-4DBE120B86A5}" dt="2021-05-29T21:05:27.814" v="1692" actId="1076"/>
          <ac:spMkLst>
            <pc:docMk/>
            <pc:sldMk cId="3787917239" sldId="277"/>
            <ac:spMk id="5" creationId="{7C4AE209-99E5-415F-AC5D-8877284D0636}"/>
          </ac:spMkLst>
        </pc:spChg>
        <pc:picChg chg="add mod">
          <ac:chgData name="Nessy Em" userId="e1fbb39f149b950e" providerId="LiveId" clId="{9D958103-1003-467B-B9AE-4DBE120B86A5}" dt="2021-05-29T21:27:06.662" v="2052" actId="1076"/>
          <ac:picMkLst>
            <pc:docMk/>
            <pc:sldMk cId="3787917239" sldId="277"/>
            <ac:picMk id="7" creationId="{610DB41E-AEFD-463A-AB8A-5AF77EA6AD30}"/>
          </ac:picMkLst>
        </pc:picChg>
        <pc:picChg chg="add del mod">
          <ac:chgData name="Nessy Em" userId="e1fbb39f149b950e" providerId="LiveId" clId="{9D958103-1003-467B-B9AE-4DBE120B86A5}" dt="2021-05-29T21:25:37.410" v="2030" actId="21"/>
          <ac:picMkLst>
            <pc:docMk/>
            <pc:sldMk cId="3787917239" sldId="277"/>
            <ac:picMk id="9" creationId="{E6C4EC47-7036-44B4-825E-9D584285CF5B}"/>
          </ac:picMkLst>
        </pc:picChg>
        <pc:picChg chg="add del mod">
          <ac:chgData name="Nessy Em" userId="e1fbb39f149b950e" providerId="LiveId" clId="{9D958103-1003-467B-B9AE-4DBE120B86A5}" dt="2021-05-29T21:07:04.453" v="1707" actId="478"/>
          <ac:picMkLst>
            <pc:docMk/>
            <pc:sldMk cId="3787917239" sldId="277"/>
            <ac:picMk id="11" creationId="{FE6F163F-45FE-4EDA-83D4-68CEC2683BD2}"/>
          </ac:picMkLst>
        </pc:picChg>
        <pc:picChg chg="add mod">
          <ac:chgData name="Nessy Em" userId="e1fbb39f149b950e" providerId="LiveId" clId="{9D958103-1003-467B-B9AE-4DBE120B86A5}" dt="2021-05-29T21:27:15.471" v="2053" actId="1076"/>
          <ac:picMkLst>
            <pc:docMk/>
            <pc:sldMk cId="3787917239" sldId="277"/>
            <ac:picMk id="13" creationId="{2B9CC39F-F66F-4237-981A-347A37A26EDE}"/>
          </ac:picMkLst>
        </pc:picChg>
      </pc:sldChg>
      <pc:sldChg chg="addSp modSp new mod ord setBg">
        <pc:chgData name="Nessy Em" userId="e1fbb39f149b950e" providerId="LiveId" clId="{9D958103-1003-467B-B9AE-4DBE120B86A5}" dt="2021-05-31T20:30:34.335" v="8413" actId="5793"/>
        <pc:sldMkLst>
          <pc:docMk/>
          <pc:sldMk cId="1109232896" sldId="278"/>
        </pc:sldMkLst>
        <pc:spChg chg="mod">
          <ac:chgData name="Nessy Em" userId="e1fbb39f149b950e" providerId="LiveId" clId="{9D958103-1003-467B-B9AE-4DBE120B86A5}" dt="2021-05-29T21:58:16.257" v="3348" actId="1076"/>
          <ac:spMkLst>
            <pc:docMk/>
            <pc:sldMk cId="1109232896" sldId="278"/>
            <ac:spMk id="2" creationId="{DC85FB56-AABE-472E-9A0C-893EE82965D3}"/>
          </ac:spMkLst>
        </pc:spChg>
        <pc:spChg chg="mod">
          <ac:chgData name="Nessy Em" userId="e1fbb39f149b950e" providerId="LiveId" clId="{9D958103-1003-467B-B9AE-4DBE120B86A5}" dt="2021-05-31T20:30:34.335" v="8413" actId="5793"/>
          <ac:spMkLst>
            <pc:docMk/>
            <pc:sldMk cId="1109232896" sldId="278"/>
            <ac:spMk id="3" creationId="{D2A4F5F8-C3FE-4D30-B071-A6311C1795B5}"/>
          </ac:spMkLst>
        </pc:spChg>
        <pc:picChg chg="add mod">
          <ac:chgData name="Nessy Em" userId="e1fbb39f149b950e" providerId="LiveId" clId="{9D958103-1003-467B-B9AE-4DBE120B86A5}" dt="2021-05-29T21:57:37.175" v="3347" actId="1076"/>
          <ac:picMkLst>
            <pc:docMk/>
            <pc:sldMk cId="1109232896" sldId="278"/>
            <ac:picMk id="5" creationId="{39FEFDD0-42AC-4ECD-B7E3-41705429B93A}"/>
          </ac:picMkLst>
        </pc:picChg>
        <pc:picChg chg="add mod">
          <ac:chgData name="Nessy Em" userId="e1fbb39f149b950e" providerId="LiveId" clId="{9D958103-1003-467B-B9AE-4DBE120B86A5}" dt="2021-05-29T21:57:31.287" v="3346" actId="1076"/>
          <ac:picMkLst>
            <pc:docMk/>
            <pc:sldMk cId="1109232896" sldId="278"/>
            <ac:picMk id="7" creationId="{B8A3ED4B-DF1E-4914-AD69-CBD2A7FDCF50}"/>
          </ac:picMkLst>
        </pc:picChg>
      </pc:sldChg>
      <pc:sldChg chg="new del setBg">
        <pc:chgData name="Nessy Em" userId="e1fbb39f149b950e" providerId="LiveId" clId="{9D958103-1003-467B-B9AE-4DBE120B86A5}" dt="2021-05-29T20:42:31.475" v="1370" actId="2696"/>
        <pc:sldMkLst>
          <pc:docMk/>
          <pc:sldMk cId="2597821952" sldId="278"/>
        </pc:sldMkLst>
      </pc:sldChg>
      <pc:sldChg chg="addSp delSp modSp new mod setBg">
        <pc:chgData name="Nessy Em" userId="e1fbb39f149b950e" providerId="LiveId" clId="{9D958103-1003-467B-B9AE-4DBE120B86A5}" dt="2021-05-30T16:13:14.728" v="5428" actId="14100"/>
        <pc:sldMkLst>
          <pc:docMk/>
          <pc:sldMk cId="3102674476" sldId="279"/>
        </pc:sldMkLst>
        <pc:spChg chg="mod">
          <ac:chgData name="Nessy Em" userId="e1fbb39f149b950e" providerId="LiveId" clId="{9D958103-1003-467B-B9AE-4DBE120B86A5}" dt="2021-05-29T23:08:26.710" v="4913" actId="14100"/>
          <ac:spMkLst>
            <pc:docMk/>
            <pc:sldMk cId="3102674476" sldId="279"/>
            <ac:spMk id="2" creationId="{529F81C8-C936-4069-91F6-9D4BB392A1D4}"/>
          </ac:spMkLst>
        </pc:spChg>
        <pc:spChg chg="mod">
          <ac:chgData name="Nessy Em" userId="e1fbb39f149b950e" providerId="LiveId" clId="{9D958103-1003-467B-B9AE-4DBE120B86A5}" dt="2021-05-30T16:12:23.641" v="5416" actId="27636"/>
          <ac:spMkLst>
            <pc:docMk/>
            <pc:sldMk cId="3102674476" sldId="279"/>
            <ac:spMk id="3" creationId="{FFF10461-8B12-47FE-AA5D-F90FEBE3041B}"/>
          </ac:spMkLst>
        </pc:spChg>
        <pc:spChg chg="add mod">
          <ac:chgData name="Nessy Em" userId="e1fbb39f149b950e" providerId="LiveId" clId="{9D958103-1003-467B-B9AE-4DBE120B86A5}" dt="2021-05-30T16:13:14.728" v="5428" actId="14100"/>
          <ac:spMkLst>
            <pc:docMk/>
            <pc:sldMk cId="3102674476" sldId="279"/>
            <ac:spMk id="4" creationId="{5377379D-FE62-492E-9A82-D300A8547091}"/>
          </ac:spMkLst>
        </pc:spChg>
        <pc:spChg chg="add mod">
          <ac:chgData name="Nessy Em" userId="e1fbb39f149b950e" providerId="LiveId" clId="{9D958103-1003-467B-B9AE-4DBE120B86A5}" dt="2021-05-30T16:13:07.415" v="5426" actId="1076"/>
          <ac:spMkLst>
            <pc:docMk/>
            <pc:sldMk cId="3102674476" sldId="279"/>
            <ac:spMk id="11" creationId="{77AB1A6F-0890-40B6-8353-CFC4E7CCF5A7}"/>
          </ac:spMkLst>
        </pc:spChg>
        <pc:picChg chg="add del mod">
          <ac:chgData name="Nessy Em" userId="e1fbb39f149b950e" providerId="LiveId" clId="{9D958103-1003-467B-B9AE-4DBE120B86A5}" dt="2021-05-29T22:57:13.465" v="4630" actId="478"/>
          <ac:picMkLst>
            <pc:docMk/>
            <pc:sldMk cId="3102674476" sldId="279"/>
            <ac:picMk id="6" creationId="{6FD9DD92-46C2-4AD1-AA61-BF9B1B7AEB01}"/>
          </ac:picMkLst>
        </pc:picChg>
        <pc:picChg chg="add del mod">
          <ac:chgData name="Nessy Em" userId="e1fbb39f149b950e" providerId="LiveId" clId="{9D958103-1003-467B-B9AE-4DBE120B86A5}" dt="2021-05-29T23:09:08.203" v="4919" actId="478"/>
          <ac:picMkLst>
            <pc:docMk/>
            <pc:sldMk cId="3102674476" sldId="279"/>
            <ac:picMk id="8" creationId="{43C4A5A0-E40C-4808-BA3C-BAA393B85B3F}"/>
          </ac:picMkLst>
        </pc:picChg>
        <pc:picChg chg="add del mod">
          <ac:chgData name="Nessy Em" userId="e1fbb39f149b950e" providerId="LiveId" clId="{9D958103-1003-467B-B9AE-4DBE120B86A5}" dt="2021-05-29T23:09:08.851" v="4920" actId="478"/>
          <ac:picMkLst>
            <pc:docMk/>
            <pc:sldMk cId="3102674476" sldId="279"/>
            <ac:picMk id="10" creationId="{A13B9B58-68C0-4CE9-AED6-5F66DDFD70EF}"/>
          </ac:picMkLst>
        </pc:picChg>
        <pc:picChg chg="add mod">
          <ac:chgData name="Nessy Em" userId="e1fbb39f149b950e" providerId="LiveId" clId="{9D958103-1003-467B-B9AE-4DBE120B86A5}" dt="2021-05-30T16:12:36.798" v="5420" actId="14100"/>
          <ac:picMkLst>
            <pc:docMk/>
            <pc:sldMk cId="3102674476" sldId="279"/>
            <ac:picMk id="10" creationId="{F321A715-28CE-44DC-A412-B060C5711179}"/>
          </ac:picMkLst>
        </pc:picChg>
        <pc:picChg chg="add del mod">
          <ac:chgData name="Nessy Em" userId="e1fbb39f149b950e" providerId="LiveId" clId="{9D958103-1003-467B-B9AE-4DBE120B86A5}" dt="2021-05-29T23:09:09.371" v="4921" actId="478"/>
          <ac:picMkLst>
            <pc:docMk/>
            <pc:sldMk cId="3102674476" sldId="279"/>
            <ac:picMk id="13" creationId="{CC4890F3-99DB-4548-95B7-C5EF69FE06E4}"/>
          </ac:picMkLst>
        </pc:picChg>
        <pc:picChg chg="add mod">
          <ac:chgData name="Nessy Em" userId="e1fbb39f149b950e" providerId="LiveId" clId="{9D958103-1003-467B-B9AE-4DBE120B86A5}" dt="2021-05-29T23:08:10.397" v="4907" actId="1076"/>
          <ac:picMkLst>
            <pc:docMk/>
            <pc:sldMk cId="3102674476" sldId="279"/>
            <ac:picMk id="15" creationId="{CE4057AD-1D69-45BE-A7B2-6AA97B394E89}"/>
          </ac:picMkLst>
        </pc:picChg>
        <pc:picChg chg="add mod">
          <ac:chgData name="Nessy Em" userId="e1fbb39f149b950e" providerId="LiveId" clId="{9D958103-1003-467B-B9AE-4DBE120B86A5}" dt="2021-05-29T23:10:16.172" v="4935" actId="14100"/>
          <ac:picMkLst>
            <pc:docMk/>
            <pc:sldMk cId="3102674476" sldId="279"/>
            <ac:picMk id="17" creationId="{E49211E7-2A64-4221-B4C7-8194269A3226}"/>
          </ac:picMkLst>
        </pc:picChg>
        <pc:picChg chg="add mod">
          <ac:chgData name="Nessy Em" userId="e1fbb39f149b950e" providerId="LiveId" clId="{9D958103-1003-467B-B9AE-4DBE120B86A5}" dt="2021-05-29T23:11:59.345" v="4958" actId="1076"/>
          <ac:picMkLst>
            <pc:docMk/>
            <pc:sldMk cId="3102674476" sldId="279"/>
            <ac:picMk id="19" creationId="{BE31FF89-8AE2-4488-B119-D3F57B51FF9C}"/>
          </ac:picMkLst>
        </pc:picChg>
        <pc:picChg chg="add mod">
          <ac:chgData name="Nessy Em" userId="e1fbb39f149b950e" providerId="LiveId" clId="{9D958103-1003-467B-B9AE-4DBE120B86A5}" dt="2021-05-29T23:11:52.216" v="4957" actId="1076"/>
          <ac:picMkLst>
            <pc:docMk/>
            <pc:sldMk cId="3102674476" sldId="279"/>
            <ac:picMk id="21" creationId="{9E75F2EF-C6BC-4851-AC03-5077CC4DC818}"/>
          </ac:picMkLst>
        </pc:picChg>
      </pc:sldChg>
      <pc:sldChg chg="addSp delSp modSp new mod ord setBg">
        <pc:chgData name="Nessy Em" userId="e1fbb39f149b950e" providerId="LiveId" clId="{9D958103-1003-467B-B9AE-4DBE120B86A5}" dt="2021-05-30T16:17:36.620" v="5441" actId="1076"/>
        <pc:sldMkLst>
          <pc:docMk/>
          <pc:sldMk cId="4067610050" sldId="280"/>
        </pc:sldMkLst>
        <pc:spChg chg="del">
          <ac:chgData name="Nessy Em" userId="e1fbb39f149b950e" providerId="LiveId" clId="{9D958103-1003-467B-B9AE-4DBE120B86A5}" dt="2021-05-29T23:05:03.432" v="4855"/>
          <ac:spMkLst>
            <pc:docMk/>
            <pc:sldMk cId="4067610050" sldId="280"/>
            <ac:spMk id="2" creationId="{8DA1E214-DF5E-4F4E-9735-FE91031A97C2}"/>
          </ac:spMkLst>
        </pc:spChg>
        <pc:spChg chg="del">
          <ac:chgData name="Nessy Em" userId="e1fbb39f149b950e" providerId="LiveId" clId="{9D958103-1003-467B-B9AE-4DBE120B86A5}" dt="2021-05-29T23:05:14.415" v="4856"/>
          <ac:spMkLst>
            <pc:docMk/>
            <pc:sldMk cId="4067610050" sldId="280"/>
            <ac:spMk id="3" creationId="{B7E4AC74-1F01-45AF-B625-DCFB1C30D123}"/>
          </ac:spMkLst>
        </pc:spChg>
        <pc:spChg chg="add mod">
          <ac:chgData name="Nessy Em" userId="e1fbb39f149b950e" providerId="LiveId" clId="{9D958103-1003-467B-B9AE-4DBE120B86A5}" dt="2021-05-30T16:17:36.620" v="5441" actId="1076"/>
          <ac:spMkLst>
            <pc:docMk/>
            <pc:sldMk cId="4067610050" sldId="280"/>
            <ac:spMk id="4" creationId="{F715F791-970C-4C28-9654-0C77233D0F55}"/>
          </ac:spMkLst>
        </pc:spChg>
        <pc:spChg chg="add mod">
          <ac:chgData name="Nessy Em" userId="e1fbb39f149b950e" providerId="LiveId" clId="{9D958103-1003-467B-B9AE-4DBE120B86A5}" dt="2021-05-30T16:13:55.090" v="5429" actId="14100"/>
          <ac:spMkLst>
            <pc:docMk/>
            <pc:sldMk cId="4067610050" sldId="280"/>
            <ac:spMk id="5" creationId="{DDA0D52C-B5B8-44CA-9F7F-8B502E29BD61}"/>
          </ac:spMkLst>
        </pc:spChg>
        <pc:spChg chg="add mod">
          <ac:chgData name="Nessy Em" userId="e1fbb39f149b950e" providerId="LiveId" clId="{9D958103-1003-467B-B9AE-4DBE120B86A5}" dt="2021-05-30T16:14:03.378" v="5432" actId="14100"/>
          <ac:spMkLst>
            <pc:docMk/>
            <pc:sldMk cId="4067610050" sldId="280"/>
            <ac:spMk id="6" creationId="{B97045CC-829B-416F-8B4E-840CBE130984}"/>
          </ac:spMkLst>
        </pc:spChg>
        <pc:picChg chg="add del mod">
          <ac:chgData name="Nessy Em" userId="e1fbb39f149b950e" providerId="LiveId" clId="{9D958103-1003-467B-B9AE-4DBE120B86A5}" dt="2021-05-30T16:17:15.317" v="5436" actId="478"/>
          <ac:picMkLst>
            <pc:docMk/>
            <pc:sldMk cId="4067610050" sldId="280"/>
            <ac:picMk id="3" creationId="{B4E1AC8F-5A78-44C7-B0AB-EB926BE35258}"/>
          </ac:picMkLst>
        </pc:picChg>
        <pc:picChg chg="add mod">
          <ac:chgData name="Nessy Em" userId="e1fbb39f149b950e" providerId="LiveId" clId="{9D958103-1003-467B-B9AE-4DBE120B86A5}" dt="2021-05-30T16:17:27.468" v="5440" actId="14100"/>
          <ac:picMkLst>
            <pc:docMk/>
            <pc:sldMk cId="4067610050" sldId="280"/>
            <ac:picMk id="8" creationId="{5224F5C6-BA70-440F-ACD1-0EF2947B1F9C}"/>
          </ac:picMkLst>
        </pc:picChg>
        <pc:picChg chg="add del mod">
          <ac:chgData name="Nessy Em" userId="e1fbb39f149b950e" providerId="LiveId" clId="{9D958103-1003-467B-B9AE-4DBE120B86A5}" dt="2021-05-29T23:10:30.490" v="4939" actId="478"/>
          <ac:picMkLst>
            <pc:docMk/>
            <pc:sldMk cId="4067610050" sldId="280"/>
            <ac:picMk id="8" creationId="{A007F71A-EDB1-4912-9B36-E2A09A9BA7A5}"/>
          </ac:picMkLst>
        </pc:picChg>
        <pc:picChg chg="add del mod">
          <ac:chgData name="Nessy Em" userId="e1fbb39f149b950e" providerId="LiveId" clId="{9D958103-1003-467B-B9AE-4DBE120B86A5}" dt="2021-05-29T23:10:31.370" v="4940" actId="478"/>
          <ac:picMkLst>
            <pc:docMk/>
            <pc:sldMk cId="4067610050" sldId="280"/>
            <ac:picMk id="10" creationId="{E1FFD0F3-A586-4694-9161-DD054ACA3FED}"/>
          </ac:picMkLst>
        </pc:picChg>
        <pc:picChg chg="add del mod">
          <ac:chgData name="Nessy Em" userId="e1fbb39f149b950e" providerId="LiveId" clId="{9D958103-1003-467B-B9AE-4DBE120B86A5}" dt="2021-05-29T23:06:30.179" v="4877" actId="478"/>
          <ac:picMkLst>
            <pc:docMk/>
            <pc:sldMk cId="4067610050" sldId="280"/>
            <ac:picMk id="11" creationId="{1A7F65A4-25D2-42C4-B9DD-863B73421B82}"/>
          </ac:picMkLst>
        </pc:picChg>
        <pc:picChg chg="add mod">
          <ac:chgData name="Nessy Em" userId="e1fbb39f149b950e" providerId="LiveId" clId="{9D958103-1003-467B-B9AE-4DBE120B86A5}" dt="2021-05-29T23:11:19.495" v="4953" actId="1076"/>
          <ac:picMkLst>
            <pc:docMk/>
            <pc:sldMk cId="4067610050" sldId="280"/>
            <ac:picMk id="13" creationId="{56625082-7BAD-4728-9D07-33D806E86241}"/>
          </ac:picMkLst>
        </pc:picChg>
        <pc:picChg chg="add mod">
          <ac:chgData name="Nessy Em" userId="e1fbb39f149b950e" providerId="LiveId" clId="{9D958103-1003-467B-B9AE-4DBE120B86A5}" dt="2021-05-29T23:11:16.654" v="4952" actId="1076"/>
          <ac:picMkLst>
            <pc:docMk/>
            <pc:sldMk cId="4067610050" sldId="280"/>
            <ac:picMk id="15" creationId="{1A3C97C4-B732-4655-9824-A09734B09DBC}"/>
          </ac:picMkLst>
        </pc:picChg>
        <pc:picChg chg="add del mod">
          <ac:chgData name="Nessy Em" userId="e1fbb39f149b950e" providerId="LiveId" clId="{9D958103-1003-467B-B9AE-4DBE120B86A5}" dt="2021-05-29T23:11:41.835" v="4956" actId="478"/>
          <ac:picMkLst>
            <pc:docMk/>
            <pc:sldMk cId="4067610050" sldId="280"/>
            <ac:picMk id="17" creationId="{43CC8658-A61D-4275-B1A8-6DC8B0EEB21B}"/>
          </ac:picMkLst>
        </pc:picChg>
        <pc:picChg chg="add del mod">
          <ac:chgData name="Nessy Em" userId="e1fbb39f149b950e" providerId="LiveId" clId="{9D958103-1003-467B-B9AE-4DBE120B86A5}" dt="2021-05-29T23:16:14.173" v="5217" actId="478"/>
          <ac:picMkLst>
            <pc:docMk/>
            <pc:sldMk cId="4067610050" sldId="280"/>
            <ac:picMk id="19" creationId="{7358134E-273E-40DC-A299-B55B99D3594D}"/>
          </ac:picMkLst>
        </pc:picChg>
        <pc:picChg chg="add del mod">
          <ac:chgData name="Nessy Em" userId="e1fbb39f149b950e" providerId="LiveId" clId="{9D958103-1003-467B-B9AE-4DBE120B86A5}" dt="2021-05-29T23:16:56.540" v="5221" actId="478"/>
          <ac:picMkLst>
            <pc:docMk/>
            <pc:sldMk cId="4067610050" sldId="280"/>
            <ac:picMk id="21" creationId="{C123DD1A-00F5-4C89-99D6-1F9D8C10C0FD}"/>
          </ac:picMkLst>
        </pc:picChg>
      </pc:sldChg>
      <pc:sldChg chg="addSp delSp modSp new mod ord setBg">
        <pc:chgData name="Nessy Em" userId="e1fbb39f149b950e" providerId="LiveId" clId="{9D958103-1003-467B-B9AE-4DBE120B86A5}" dt="2021-05-30T18:48:46.506" v="7484" actId="14100"/>
        <pc:sldMkLst>
          <pc:docMk/>
          <pc:sldMk cId="3252479218" sldId="281"/>
        </pc:sldMkLst>
        <pc:spChg chg="del">
          <ac:chgData name="Nessy Em" userId="e1fbb39f149b950e" providerId="LiveId" clId="{9D958103-1003-467B-B9AE-4DBE120B86A5}" dt="2021-05-29T22:18:09.974" v="3887" actId="478"/>
          <ac:spMkLst>
            <pc:docMk/>
            <pc:sldMk cId="3252479218" sldId="281"/>
            <ac:spMk id="2" creationId="{83E739E5-7281-47B4-BA83-6A0E2FA587FD}"/>
          </ac:spMkLst>
        </pc:spChg>
        <pc:spChg chg="del">
          <ac:chgData name="Nessy Em" userId="e1fbb39f149b950e" providerId="LiveId" clId="{9D958103-1003-467B-B9AE-4DBE120B86A5}" dt="2021-05-29T21:14:14.911" v="1738" actId="931"/>
          <ac:spMkLst>
            <pc:docMk/>
            <pc:sldMk cId="3252479218" sldId="281"/>
            <ac:spMk id="3" creationId="{FD58BFCD-9FA8-4D4A-8C11-BE3E2A54F355}"/>
          </ac:spMkLst>
        </pc:spChg>
        <pc:spChg chg="add mod">
          <ac:chgData name="Nessy Em" userId="e1fbb39f149b950e" providerId="LiveId" clId="{9D958103-1003-467B-B9AE-4DBE120B86A5}" dt="2021-05-30T18:48:37.321" v="7481" actId="1076"/>
          <ac:spMkLst>
            <pc:docMk/>
            <pc:sldMk cId="3252479218" sldId="281"/>
            <ac:spMk id="4" creationId="{7A92B020-8AF9-4E49-BA14-93385716A665}"/>
          </ac:spMkLst>
        </pc:spChg>
        <pc:spChg chg="add del mod">
          <ac:chgData name="Nessy Em" userId="e1fbb39f149b950e" providerId="LiveId" clId="{9D958103-1003-467B-B9AE-4DBE120B86A5}" dt="2021-05-29T22:18:11.288" v="3888" actId="478"/>
          <ac:spMkLst>
            <pc:docMk/>
            <pc:sldMk cId="3252479218" sldId="281"/>
            <ac:spMk id="7" creationId="{05A1D103-0A74-43E0-BC32-B5615998C16C}"/>
          </ac:spMkLst>
        </pc:spChg>
        <pc:picChg chg="add mod">
          <ac:chgData name="Nessy Em" userId="e1fbb39f149b950e" providerId="LiveId" clId="{9D958103-1003-467B-B9AE-4DBE120B86A5}" dt="2021-05-30T18:46:50.836" v="7476" actId="1076"/>
          <ac:picMkLst>
            <pc:docMk/>
            <pc:sldMk cId="3252479218" sldId="281"/>
            <ac:picMk id="3" creationId="{31809C95-D917-46BF-859B-80F5FEB62766}"/>
          </ac:picMkLst>
        </pc:picChg>
        <pc:picChg chg="add del mod">
          <ac:chgData name="Nessy Em" userId="e1fbb39f149b950e" providerId="LiveId" clId="{9D958103-1003-467B-B9AE-4DBE120B86A5}" dt="2021-05-29T22:08:41.266" v="3586" actId="21"/>
          <ac:picMkLst>
            <pc:docMk/>
            <pc:sldMk cId="3252479218" sldId="281"/>
            <ac:picMk id="5" creationId="{AB57A919-30C5-4114-9388-81A4F396DB3F}"/>
          </ac:picMkLst>
        </pc:picChg>
        <pc:picChg chg="add mod">
          <ac:chgData name="Nessy Em" userId="e1fbb39f149b950e" providerId="LiveId" clId="{9D958103-1003-467B-B9AE-4DBE120B86A5}" dt="2021-05-30T18:48:46.506" v="7484" actId="14100"/>
          <ac:picMkLst>
            <pc:docMk/>
            <pc:sldMk cId="3252479218" sldId="281"/>
            <ac:picMk id="5" creationId="{D52A4AA0-0A49-4196-8E12-EA277EE88072}"/>
          </ac:picMkLst>
        </pc:picChg>
        <pc:picChg chg="add del mod">
          <ac:chgData name="Nessy Em" userId="e1fbb39f149b950e" providerId="LiveId" clId="{9D958103-1003-467B-B9AE-4DBE120B86A5}" dt="2021-05-29T22:19:27.913" v="3890" actId="21"/>
          <ac:picMkLst>
            <pc:docMk/>
            <pc:sldMk cId="3252479218" sldId="281"/>
            <ac:picMk id="9" creationId="{CB4635A5-AB34-4D5E-826A-988A663D3846}"/>
          </ac:picMkLst>
        </pc:picChg>
      </pc:sldChg>
      <pc:sldChg chg="addSp delSp modSp new mod ord setBg">
        <pc:chgData name="Nessy Em" userId="e1fbb39f149b950e" providerId="LiveId" clId="{9D958103-1003-467B-B9AE-4DBE120B86A5}" dt="2021-05-30T19:01:06.430" v="7629" actId="1076"/>
        <pc:sldMkLst>
          <pc:docMk/>
          <pc:sldMk cId="914653998" sldId="282"/>
        </pc:sldMkLst>
        <pc:spChg chg="del">
          <ac:chgData name="Nessy Em" userId="e1fbb39f149b950e" providerId="LiveId" clId="{9D958103-1003-467B-B9AE-4DBE120B86A5}" dt="2021-05-30T18:02:26.106" v="6319" actId="478"/>
          <ac:spMkLst>
            <pc:docMk/>
            <pc:sldMk cId="914653998" sldId="282"/>
            <ac:spMk id="2" creationId="{FDDAE38F-395E-4D4F-AEAD-9F218575B42E}"/>
          </ac:spMkLst>
        </pc:spChg>
        <pc:spChg chg="del">
          <ac:chgData name="Nessy Em" userId="e1fbb39f149b950e" providerId="LiveId" clId="{9D958103-1003-467B-B9AE-4DBE120B86A5}" dt="2021-05-30T18:02:27.069" v="6320" actId="478"/>
          <ac:spMkLst>
            <pc:docMk/>
            <pc:sldMk cId="914653998" sldId="282"/>
            <ac:spMk id="3" creationId="{074453E5-293B-4EB9-A49A-9BAA17C1C09A}"/>
          </ac:spMkLst>
        </pc:spChg>
        <pc:spChg chg="add mod">
          <ac:chgData name="Nessy Em" userId="e1fbb39f149b950e" providerId="LiveId" clId="{9D958103-1003-467B-B9AE-4DBE120B86A5}" dt="2021-05-30T18:59:02.447" v="7614" actId="14100"/>
          <ac:spMkLst>
            <pc:docMk/>
            <pc:sldMk cId="914653998" sldId="282"/>
            <ac:spMk id="5" creationId="{6CBFF211-95A1-4E25-88CB-8566B18F4D27}"/>
          </ac:spMkLst>
        </pc:spChg>
        <pc:spChg chg="add mod">
          <ac:chgData name="Nessy Em" userId="e1fbb39f149b950e" providerId="LiveId" clId="{9D958103-1003-467B-B9AE-4DBE120B86A5}" dt="2021-05-30T19:01:06.430" v="7629" actId="1076"/>
          <ac:spMkLst>
            <pc:docMk/>
            <pc:sldMk cId="914653998" sldId="282"/>
            <ac:spMk id="6" creationId="{F17E7110-101B-4971-AA59-3481B73D981D}"/>
          </ac:spMkLst>
        </pc:spChg>
        <pc:picChg chg="add mod">
          <ac:chgData name="Nessy Em" userId="e1fbb39f149b950e" providerId="LiveId" clId="{9D958103-1003-467B-B9AE-4DBE120B86A5}" dt="2021-05-30T18:58:35.862" v="7598" actId="14100"/>
          <ac:picMkLst>
            <pc:docMk/>
            <pc:sldMk cId="914653998" sldId="282"/>
            <ac:picMk id="4" creationId="{217B56CF-08C4-48A5-BAA3-A742FD2F37B2}"/>
          </ac:picMkLst>
        </pc:picChg>
        <pc:picChg chg="add del mod">
          <ac:chgData name="Nessy Em" userId="e1fbb39f149b950e" providerId="LiveId" clId="{9D958103-1003-467B-B9AE-4DBE120B86A5}" dt="2021-05-30T18:59:23.015" v="7617" actId="478"/>
          <ac:picMkLst>
            <pc:docMk/>
            <pc:sldMk cId="914653998" sldId="282"/>
            <ac:picMk id="8" creationId="{5D419FE5-277C-486A-8584-7BB517D5BDF3}"/>
          </ac:picMkLst>
        </pc:picChg>
        <pc:picChg chg="add mod">
          <ac:chgData name="Nessy Em" userId="e1fbb39f149b950e" providerId="LiveId" clId="{9D958103-1003-467B-B9AE-4DBE120B86A5}" dt="2021-05-30T19:00:36.275" v="7627" actId="1076"/>
          <ac:picMkLst>
            <pc:docMk/>
            <pc:sldMk cId="914653998" sldId="282"/>
            <ac:picMk id="10" creationId="{3F3ADDF7-C4CA-44BE-B688-36D757F35CD3}"/>
          </ac:picMkLst>
        </pc:picChg>
      </pc:sldChg>
      <pc:sldChg chg="addSp modSp new mod ord setBg">
        <pc:chgData name="Nessy Em" userId="e1fbb39f149b950e" providerId="LiveId" clId="{9D958103-1003-467B-B9AE-4DBE120B86A5}" dt="2021-05-30T17:32:28.083" v="5739" actId="14100"/>
        <pc:sldMkLst>
          <pc:docMk/>
          <pc:sldMk cId="4139850362" sldId="283"/>
        </pc:sldMkLst>
        <pc:spChg chg="mod">
          <ac:chgData name="Nessy Em" userId="e1fbb39f149b950e" providerId="LiveId" clId="{9D958103-1003-467B-B9AE-4DBE120B86A5}" dt="2021-05-30T17:21:19.277" v="5607" actId="20577"/>
          <ac:spMkLst>
            <pc:docMk/>
            <pc:sldMk cId="4139850362" sldId="283"/>
            <ac:spMk id="2" creationId="{9CFCBBED-CB7D-4AF9-A862-4B94C2A55DA9}"/>
          </ac:spMkLst>
        </pc:spChg>
        <pc:spChg chg="mod">
          <ac:chgData name="Nessy Em" userId="e1fbb39f149b950e" providerId="LiveId" clId="{9D958103-1003-467B-B9AE-4DBE120B86A5}" dt="2021-05-30T17:31:43.144" v="5735" actId="27636"/>
          <ac:spMkLst>
            <pc:docMk/>
            <pc:sldMk cId="4139850362" sldId="283"/>
            <ac:spMk id="3" creationId="{9206ED45-34AD-4B2D-AC6E-67F06E9727F6}"/>
          </ac:spMkLst>
        </pc:spChg>
        <pc:picChg chg="add mod">
          <ac:chgData name="Nessy Em" userId="e1fbb39f149b950e" providerId="LiveId" clId="{9D958103-1003-467B-B9AE-4DBE120B86A5}" dt="2021-05-30T17:32:28.083" v="5739" actId="14100"/>
          <ac:picMkLst>
            <pc:docMk/>
            <pc:sldMk cId="4139850362" sldId="283"/>
            <ac:picMk id="5" creationId="{B9DEFB3E-BDF0-4BA4-9227-5734180A81F5}"/>
          </ac:picMkLst>
        </pc:picChg>
        <pc:picChg chg="add mod">
          <ac:chgData name="Nessy Em" userId="e1fbb39f149b950e" providerId="LiveId" clId="{9D958103-1003-467B-B9AE-4DBE120B86A5}" dt="2021-05-30T17:32:24.603" v="5738" actId="14100"/>
          <ac:picMkLst>
            <pc:docMk/>
            <pc:sldMk cId="4139850362" sldId="283"/>
            <ac:picMk id="7" creationId="{9C7039AA-F9D3-4F2D-B7FF-53C3C91CBC6D}"/>
          </ac:picMkLst>
        </pc:picChg>
      </pc:sldChg>
      <pc:sldChg chg="addSp delSp modSp new mod ord setBg">
        <pc:chgData name="Nessy Em" userId="e1fbb39f149b950e" providerId="LiveId" clId="{9D958103-1003-467B-B9AE-4DBE120B86A5}" dt="2021-05-30T18:48:30.040" v="7480" actId="21"/>
        <pc:sldMkLst>
          <pc:docMk/>
          <pc:sldMk cId="2256052293" sldId="284"/>
        </pc:sldMkLst>
        <pc:spChg chg="del mod">
          <ac:chgData name="Nessy Em" userId="e1fbb39f149b950e" providerId="LiveId" clId="{9D958103-1003-467B-B9AE-4DBE120B86A5}" dt="2021-05-30T18:03:08.075" v="6329" actId="478"/>
          <ac:spMkLst>
            <pc:docMk/>
            <pc:sldMk cId="2256052293" sldId="284"/>
            <ac:spMk id="2" creationId="{BFF859B8-1313-4D76-98B3-A70C7EA15738}"/>
          </ac:spMkLst>
        </pc:spChg>
        <pc:spChg chg="del mod">
          <ac:chgData name="Nessy Em" userId="e1fbb39f149b950e" providerId="LiveId" clId="{9D958103-1003-467B-B9AE-4DBE120B86A5}" dt="2021-05-30T18:03:07.220" v="6328" actId="478"/>
          <ac:spMkLst>
            <pc:docMk/>
            <pc:sldMk cId="2256052293" sldId="284"/>
            <ac:spMk id="3" creationId="{DFB38559-9BF7-4B08-9409-2EAD74A2803A}"/>
          </ac:spMkLst>
        </pc:spChg>
        <pc:spChg chg="add del mod">
          <ac:chgData name="Nessy Em" userId="e1fbb39f149b950e" providerId="LiveId" clId="{9D958103-1003-467B-B9AE-4DBE120B86A5}" dt="2021-05-30T18:40:01.070" v="7353" actId="478"/>
          <ac:spMkLst>
            <pc:docMk/>
            <pc:sldMk cId="2256052293" sldId="284"/>
            <ac:spMk id="10" creationId="{CDFE999D-BC19-4454-8601-B9941F57DA78}"/>
          </ac:spMkLst>
        </pc:spChg>
        <pc:spChg chg="add mod">
          <ac:chgData name="Nessy Em" userId="e1fbb39f149b950e" providerId="LiveId" clId="{9D958103-1003-467B-B9AE-4DBE120B86A5}" dt="2021-05-30T18:41:08.784" v="7378" actId="255"/>
          <ac:spMkLst>
            <pc:docMk/>
            <pc:sldMk cId="2256052293" sldId="284"/>
            <ac:spMk id="12" creationId="{B95AFF70-EFAF-40A1-AF63-E7D589505A6E}"/>
          </ac:spMkLst>
        </pc:spChg>
        <pc:picChg chg="add del mod">
          <ac:chgData name="Nessy Em" userId="e1fbb39f149b950e" providerId="LiveId" clId="{9D958103-1003-467B-B9AE-4DBE120B86A5}" dt="2021-05-30T17:58:10.288" v="6288" actId="478"/>
          <ac:picMkLst>
            <pc:docMk/>
            <pc:sldMk cId="2256052293" sldId="284"/>
            <ac:picMk id="5" creationId="{F8EF8688-CFB1-4F9B-9EC7-59288D3DE561}"/>
          </ac:picMkLst>
        </pc:picChg>
        <pc:picChg chg="add del mod">
          <ac:chgData name="Nessy Em" userId="e1fbb39f149b950e" providerId="LiveId" clId="{9D958103-1003-467B-B9AE-4DBE120B86A5}" dt="2021-05-30T17:58:55.576" v="6292" actId="478"/>
          <ac:picMkLst>
            <pc:docMk/>
            <pc:sldMk cId="2256052293" sldId="284"/>
            <ac:picMk id="6" creationId="{293FA3D4-4236-4F55-BE8E-7E9C4CC6497D}"/>
          </ac:picMkLst>
        </pc:picChg>
        <pc:picChg chg="add del mod">
          <ac:chgData name="Nessy Em" userId="e1fbb39f149b950e" providerId="LiveId" clId="{9D958103-1003-467B-B9AE-4DBE120B86A5}" dt="2021-05-30T18:03:05.608" v="6327" actId="478"/>
          <ac:picMkLst>
            <pc:docMk/>
            <pc:sldMk cId="2256052293" sldId="284"/>
            <ac:picMk id="8" creationId="{544CB9A3-C809-4428-A687-39CB48103EB1}"/>
          </ac:picMkLst>
        </pc:picChg>
        <pc:picChg chg="add del mod">
          <ac:chgData name="Nessy Em" userId="e1fbb39f149b950e" providerId="LiveId" clId="{9D958103-1003-467B-B9AE-4DBE120B86A5}" dt="2021-05-30T18:48:30.040" v="7480" actId="21"/>
          <ac:picMkLst>
            <pc:docMk/>
            <pc:sldMk cId="2256052293" sldId="284"/>
            <ac:picMk id="14" creationId="{603D23F4-13F9-4AC4-8B89-BE542F2BA790}"/>
          </ac:picMkLst>
        </pc:picChg>
      </pc:sldChg>
      <pc:sldChg chg="addSp delSp modSp new mod ord setBg">
        <pc:chgData name="Nessy Em" userId="e1fbb39f149b950e" providerId="LiveId" clId="{9D958103-1003-467B-B9AE-4DBE120B86A5}" dt="2021-05-30T18:33:21.364" v="7109" actId="14100"/>
        <pc:sldMkLst>
          <pc:docMk/>
          <pc:sldMk cId="1799169994" sldId="285"/>
        </pc:sldMkLst>
        <pc:spChg chg="del">
          <ac:chgData name="Nessy Em" userId="e1fbb39f149b950e" providerId="LiveId" clId="{9D958103-1003-467B-B9AE-4DBE120B86A5}" dt="2021-05-30T18:02:08.633" v="6313" actId="478"/>
          <ac:spMkLst>
            <pc:docMk/>
            <pc:sldMk cId="1799169994" sldId="285"/>
            <ac:spMk id="2" creationId="{017F7B04-E2C0-486D-87EA-EAD73A22004F}"/>
          </ac:spMkLst>
        </pc:spChg>
        <pc:spChg chg="del">
          <ac:chgData name="Nessy Em" userId="e1fbb39f149b950e" providerId="LiveId" clId="{9D958103-1003-467B-B9AE-4DBE120B86A5}" dt="2021-05-30T18:01:48.362" v="6307" actId="478"/>
          <ac:spMkLst>
            <pc:docMk/>
            <pc:sldMk cId="1799169994" sldId="285"/>
            <ac:spMk id="3" creationId="{936A3D70-B727-4013-8F10-A9BC8D59CE24}"/>
          </ac:spMkLst>
        </pc:spChg>
        <pc:spChg chg="add del mod">
          <ac:chgData name="Nessy Em" userId="e1fbb39f149b950e" providerId="LiveId" clId="{9D958103-1003-467B-B9AE-4DBE120B86A5}" dt="2021-05-30T18:02:06.321" v="6311" actId="478"/>
          <ac:spMkLst>
            <pc:docMk/>
            <pc:sldMk cId="1799169994" sldId="285"/>
            <ac:spMk id="5" creationId="{8F7EDC30-D925-4345-84E2-85881D7E065F}"/>
          </ac:spMkLst>
        </pc:spChg>
        <pc:spChg chg="add del mod">
          <ac:chgData name="Nessy Em" userId="e1fbb39f149b950e" providerId="LiveId" clId="{9D958103-1003-467B-B9AE-4DBE120B86A5}" dt="2021-05-30T18:02:07.034" v="6312" actId="478"/>
          <ac:spMkLst>
            <pc:docMk/>
            <pc:sldMk cId="1799169994" sldId="285"/>
            <ac:spMk id="6" creationId="{CCA44106-15BE-417C-803C-B8CF9872AEEC}"/>
          </ac:spMkLst>
        </pc:spChg>
        <pc:spChg chg="add mod">
          <ac:chgData name="Nessy Em" userId="e1fbb39f149b950e" providerId="LiveId" clId="{9D958103-1003-467B-B9AE-4DBE120B86A5}" dt="2021-05-30T18:29:34.394" v="7100" actId="1076"/>
          <ac:spMkLst>
            <pc:docMk/>
            <pc:sldMk cId="1799169994" sldId="285"/>
            <ac:spMk id="7" creationId="{E3349CE6-2EFA-4893-895B-25C865C00923}"/>
          </ac:spMkLst>
        </pc:spChg>
        <pc:picChg chg="add del mod">
          <ac:chgData name="Nessy Em" userId="e1fbb39f149b950e" providerId="LiveId" clId="{9D958103-1003-467B-B9AE-4DBE120B86A5}" dt="2021-05-30T18:02:04.752" v="6310" actId="478"/>
          <ac:picMkLst>
            <pc:docMk/>
            <pc:sldMk cId="1799169994" sldId="285"/>
            <ac:picMk id="4" creationId="{F4EC3579-D250-46B8-BF7B-C8AF7D0C0188}"/>
          </ac:picMkLst>
        </pc:picChg>
        <pc:picChg chg="add mod">
          <ac:chgData name="Nessy Em" userId="e1fbb39f149b950e" providerId="LiveId" clId="{9D958103-1003-467B-B9AE-4DBE120B86A5}" dt="2021-05-30T18:31:47.248" v="7105" actId="1076"/>
          <ac:picMkLst>
            <pc:docMk/>
            <pc:sldMk cId="1799169994" sldId="285"/>
            <ac:picMk id="9" creationId="{A883642C-0B9C-4393-AE03-C690BF92178D}"/>
          </ac:picMkLst>
        </pc:picChg>
        <pc:picChg chg="add mod">
          <ac:chgData name="Nessy Em" userId="e1fbb39f149b950e" providerId="LiveId" clId="{9D958103-1003-467B-B9AE-4DBE120B86A5}" dt="2021-05-30T18:33:21.364" v="7109" actId="14100"/>
          <ac:picMkLst>
            <pc:docMk/>
            <pc:sldMk cId="1799169994" sldId="285"/>
            <ac:picMk id="11" creationId="{C3C72DA9-BC65-43A1-9F62-A388467805BA}"/>
          </ac:picMkLst>
        </pc:picChg>
      </pc:sldChg>
      <pc:sldChg chg="addSp delSp modSp new mod ord setBg">
        <pc:chgData name="Nessy Em" userId="e1fbb39f149b950e" providerId="LiveId" clId="{9D958103-1003-467B-B9AE-4DBE120B86A5}" dt="2021-05-29T22:06:26.224" v="3562" actId="1076"/>
        <pc:sldMkLst>
          <pc:docMk/>
          <pc:sldMk cId="3051352731" sldId="286"/>
        </pc:sldMkLst>
        <pc:spChg chg="mod">
          <ac:chgData name="Nessy Em" userId="e1fbb39f149b950e" providerId="LiveId" clId="{9D958103-1003-467B-B9AE-4DBE120B86A5}" dt="2021-05-29T22:05:39.830" v="3559" actId="1076"/>
          <ac:spMkLst>
            <pc:docMk/>
            <pc:sldMk cId="3051352731" sldId="286"/>
            <ac:spMk id="2" creationId="{74518837-CDB9-4B75-846C-E0BF54D41F8D}"/>
          </ac:spMkLst>
        </pc:spChg>
        <pc:spChg chg="mod">
          <ac:chgData name="Nessy Em" userId="e1fbb39f149b950e" providerId="LiveId" clId="{9D958103-1003-467B-B9AE-4DBE120B86A5}" dt="2021-05-29T22:06:26.224" v="3562" actId="1076"/>
          <ac:spMkLst>
            <pc:docMk/>
            <pc:sldMk cId="3051352731" sldId="286"/>
            <ac:spMk id="3" creationId="{FC9585A3-AE58-44F3-B653-585A04F89978}"/>
          </ac:spMkLst>
        </pc:spChg>
        <pc:picChg chg="add del mod">
          <ac:chgData name="Nessy Em" userId="e1fbb39f149b950e" providerId="LiveId" clId="{9D958103-1003-467B-B9AE-4DBE120B86A5}" dt="2021-05-29T22:03:47.267" v="3544" actId="21"/>
          <ac:picMkLst>
            <pc:docMk/>
            <pc:sldMk cId="3051352731" sldId="286"/>
            <ac:picMk id="5" creationId="{6E55A735-4164-451A-BDB7-C3133B4BAA0E}"/>
          </ac:picMkLst>
        </pc:picChg>
        <pc:picChg chg="add mod">
          <ac:chgData name="Nessy Em" userId="e1fbb39f149b950e" providerId="LiveId" clId="{9D958103-1003-467B-B9AE-4DBE120B86A5}" dt="2021-05-29T22:05:20.605" v="3555" actId="14100"/>
          <ac:picMkLst>
            <pc:docMk/>
            <pc:sldMk cId="3051352731" sldId="286"/>
            <ac:picMk id="7" creationId="{360DAC8E-DDE5-41FF-BCA5-3D863478A722}"/>
          </ac:picMkLst>
        </pc:picChg>
      </pc:sldChg>
      <pc:sldChg chg="addSp delSp modSp new mod ord setBg">
        <pc:chgData name="Nessy Em" userId="e1fbb39f149b950e" providerId="LiveId" clId="{9D958103-1003-467B-B9AE-4DBE120B86A5}" dt="2021-05-30T19:26:30.408" v="8192" actId="14100"/>
        <pc:sldMkLst>
          <pc:docMk/>
          <pc:sldMk cId="1350518814" sldId="287"/>
        </pc:sldMkLst>
        <pc:spChg chg="mod">
          <ac:chgData name="Nessy Em" userId="e1fbb39f149b950e" providerId="LiveId" clId="{9D958103-1003-467B-B9AE-4DBE120B86A5}" dt="2021-05-30T19:24:00.840" v="8182" actId="14100"/>
          <ac:spMkLst>
            <pc:docMk/>
            <pc:sldMk cId="1350518814" sldId="287"/>
            <ac:spMk id="2" creationId="{78479F9A-CBD9-43A2-8AC0-22976A2B9C39}"/>
          </ac:spMkLst>
        </pc:spChg>
        <pc:spChg chg="mod">
          <ac:chgData name="Nessy Em" userId="e1fbb39f149b950e" providerId="LiveId" clId="{9D958103-1003-467B-B9AE-4DBE120B86A5}" dt="2021-05-30T19:23:31.255" v="8175" actId="14100"/>
          <ac:spMkLst>
            <pc:docMk/>
            <pc:sldMk cId="1350518814" sldId="287"/>
            <ac:spMk id="3" creationId="{25FC8C30-2212-4C81-A3B0-6BF3AE45E19C}"/>
          </ac:spMkLst>
        </pc:spChg>
        <pc:spChg chg="add mod">
          <ac:chgData name="Nessy Em" userId="e1fbb39f149b950e" providerId="LiveId" clId="{9D958103-1003-467B-B9AE-4DBE120B86A5}" dt="2021-05-30T19:23:36.519" v="8176" actId="14100"/>
          <ac:spMkLst>
            <pc:docMk/>
            <pc:sldMk cId="1350518814" sldId="287"/>
            <ac:spMk id="4" creationId="{AD89D65A-5229-482C-9C7B-58E07C7E50F2}"/>
          </ac:spMkLst>
        </pc:spChg>
        <pc:picChg chg="add del mod">
          <ac:chgData name="Nessy Em" userId="e1fbb39f149b950e" providerId="LiveId" clId="{9D958103-1003-467B-B9AE-4DBE120B86A5}" dt="2021-05-30T19:25:24.130" v="8187" actId="478"/>
          <ac:picMkLst>
            <pc:docMk/>
            <pc:sldMk cId="1350518814" sldId="287"/>
            <ac:picMk id="6" creationId="{6BB9369A-D652-4F2D-B86A-BD2187D74418}"/>
          </ac:picMkLst>
        </pc:picChg>
        <pc:picChg chg="add mod">
          <ac:chgData name="Nessy Em" userId="e1fbb39f149b950e" providerId="LiveId" clId="{9D958103-1003-467B-B9AE-4DBE120B86A5}" dt="2021-05-30T19:26:30.408" v="8192" actId="14100"/>
          <ac:picMkLst>
            <pc:docMk/>
            <pc:sldMk cId="1350518814" sldId="287"/>
            <ac:picMk id="8" creationId="{B5A6529D-F30A-4A64-957F-816D46FE2FA9}"/>
          </ac:picMkLst>
        </pc:picChg>
      </pc:sldChg>
      <pc:sldChg chg="new del ord">
        <pc:chgData name="Nessy Em" userId="e1fbb39f149b950e" providerId="LiveId" clId="{9D958103-1003-467B-B9AE-4DBE120B86A5}" dt="2021-05-29T22:19:52.790" v="3897" actId="2696"/>
        <pc:sldMkLst>
          <pc:docMk/>
          <pc:sldMk cId="1399099459" sldId="288"/>
        </pc:sldMkLst>
      </pc:sldChg>
      <pc:sldChg chg="addSp delSp modSp new del mod setBg chgLayout">
        <pc:chgData name="Nessy Em" userId="e1fbb39f149b950e" providerId="LiveId" clId="{9D958103-1003-467B-B9AE-4DBE120B86A5}" dt="2021-05-29T21:14:05.295" v="1737" actId="2696"/>
        <pc:sldMkLst>
          <pc:docMk/>
          <pc:sldMk cId="3126824432" sldId="288"/>
        </pc:sldMkLst>
        <pc:spChg chg="del">
          <ac:chgData name="Nessy Em" userId="e1fbb39f149b950e" providerId="LiveId" clId="{9D958103-1003-467B-B9AE-4DBE120B86A5}" dt="2021-05-29T21:13:08.246" v="1726" actId="478"/>
          <ac:spMkLst>
            <pc:docMk/>
            <pc:sldMk cId="3126824432" sldId="288"/>
            <ac:spMk id="2" creationId="{D96FAFFC-76D8-4733-99BE-535BFA9CA514}"/>
          </ac:spMkLst>
        </pc:spChg>
        <pc:spChg chg="del">
          <ac:chgData name="Nessy Em" userId="e1fbb39f149b950e" providerId="LiveId" clId="{9D958103-1003-467B-B9AE-4DBE120B86A5}" dt="2021-05-29T21:13:09.139" v="1727" actId="478"/>
          <ac:spMkLst>
            <pc:docMk/>
            <pc:sldMk cId="3126824432" sldId="288"/>
            <ac:spMk id="3" creationId="{A335B39B-E8C2-4DF3-BC2A-52DB03A92F1C}"/>
          </ac:spMkLst>
        </pc:spChg>
        <pc:spChg chg="add del mod">
          <ac:chgData name="Nessy Em" userId="e1fbb39f149b950e" providerId="LiveId" clId="{9D958103-1003-467B-B9AE-4DBE120B86A5}" dt="2021-05-29T21:13:34.254" v="1729" actId="478"/>
          <ac:spMkLst>
            <pc:docMk/>
            <pc:sldMk cId="3126824432" sldId="288"/>
            <ac:spMk id="4" creationId="{83D0BF0F-8944-47B3-88FE-73861FED0C64}"/>
          </ac:spMkLst>
        </pc:spChg>
        <pc:spChg chg="add del mod">
          <ac:chgData name="Nessy Em" userId="e1fbb39f149b950e" providerId="LiveId" clId="{9D958103-1003-467B-B9AE-4DBE120B86A5}" dt="2021-05-29T21:13:35.496" v="1730" actId="478"/>
          <ac:spMkLst>
            <pc:docMk/>
            <pc:sldMk cId="3126824432" sldId="288"/>
            <ac:spMk id="5" creationId="{6D005021-BF0B-4ABA-8CC5-BEE84DC5F4BA}"/>
          </ac:spMkLst>
        </pc:spChg>
        <pc:picChg chg="add del mod">
          <ac:chgData name="Nessy Em" userId="e1fbb39f149b950e" providerId="LiveId" clId="{9D958103-1003-467B-B9AE-4DBE120B86A5}" dt="2021-05-29T21:14:02.070" v="1736" actId="478"/>
          <ac:picMkLst>
            <pc:docMk/>
            <pc:sldMk cId="3126824432" sldId="288"/>
            <ac:picMk id="7" creationId="{0624D6B6-FB79-4D58-A226-8FC765B28437}"/>
          </ac:picMkLst>
        </pc:picChg>
      </pc:sldChg>
      <pc:sldChg chg="addSp delSp modSp add del mod ord">
        <pc:chgData name="Nessy Em" userId="e1fbb39f149b950e" providerId="LiveId" clId="{9D958103-1003-467B-B9AE-4DBE120B86A5}" dt="2021-05-29T22:24:45.271" v="3989" actId="20577"/>
        <pc:sldMkLst>
          <pc:docMk/>
          <pc:sldMk cId="2886831016" sldId="289"/>
        </pc:sldMkLst>
        <pc:spChg chg="del">
          <ac:chgData name="Nessy Em" userId="e1fbb39f149b950e" providerId="LiveId" clId="{9D958103-1003-467B-B9AE-4DBE120B86A5}" dt="2021-05-29T22:20:19.632" v="3904"/>
          <ac:spMkLst>
            <pc:docMk/>
            <pc:sldMk cId="2886831016" sldId="289"/>
            <ac:spMk id="3" creationId="{48636BB0-E206-452E-9D2E-AD1D87E0C982}"/>
          </ac:spMkLst>
        </pc:spChg>
        <pc:spChg chg="add mod">
          <ac:chgData name="Nessy Em" userId="e1fbb39f149b950e" providerId="LiveId" clId="{9D958103-1003-467B-B9AE-4DBE120B86A5}" dt="2021-05-29T22:24:45.271" v="3989" actId="20577"/>
          <ac:spMkLst>
            <pc:docMk/>
            <pc:sldMk cId="2886831016" sldId="289"/>
            <ac:spMk id="7" creationId="{4F98899A-9A01-42DE-971C-B73255BB8828}"/>
          </ac:spMkLst>
        </pc:spChg>
        <pc:picChg chg="del">
          <ac:chgData name="Nessy Em" userId="e1fbb39f149b950e" providerId="LiveId" clId="{9D958103-1003-467B-B9AE-4DBE120B86A5}" dt="2021-05-29T22:19:55.390" v="3898" actId="478"/>
          <ac:picMkLst>
            <pc:docMk/>
            <pc:sldMk cId="2886831016" sldId="289"/>
            <ac:picMk id="4" creationId="{C4047BBC-79B3-44EA-85D8-A7BAB83EC1E3}"/>
          </ac:picMkLst>
        </pc:picChg>
        <pc:picChg chg="add mod">
          <ac:chgData name="Nessy Em" userId="e1fbb39f149b950e" providerId="LiveId" clId="{9D958103-1003-467B-B9AE-4DBE120B86A5}" dt="2021-05-29T22:20:43.315" v="3912" actId="1076"/>
          <ac:picMkLst>
            <pc:docMk/>
            <pc:sldMk cId="2886831016" sldId="289"/>
            <ac:picMk id="6" creationId="{9440D2FA-07FC-46E9-BE9A-CCCE3032F80A}"/>
          </ac:picMkLst>
        </pc:picChg>
      </pc:sldChg>
      <pc:sldChg chg="addSp delSp modSp add mod ord">
        <pc:chgData name="Nessy Em" userId="e1fbb39f149b950e" providerId="LiveId" clId="{9D958103-1003-467B-B9AE-4DBE120B86A5}" dt="2021-05-29T22:24:59.622" v="4000" actId="20577"/>
        <pc:sldMkLst>
          <pc:docMk/>
          <pc:sldMk cId="2628370709" sldId="290"/>
        </pc:sldMkLst>
        <pc:spChg chg="del">
          <ac:chgData name="Nessy Em" userId="e1fbb39f149b950e" providerId="LiveId" clId="{9D958103-1003-467B-B9AE-4DBE120B86A5}" dt="2021-05-29T22:21:09.653" v="3915" actId="478"/>
          <ac:spMkLst>
            <pc:docMk/>
            <pc:sldMk cId="2628370709" sldId="290"/>
            <ac:spMk id="2" creationId="{7F800686-8157-4EBF-9B08-2DFE8BB62236}"/>
          </ac:spMkLst>
        </pc:spChg>
        <pc:spChg chg="del">
          <ac:chgData name="Nessy Em" userId="e1fbb39f149b950e" providerId="LiveId" clId="{9D958103-1003-467B-B9AE-4DBE120B86A5}" dt="2021-05-29T22:21:10.934" v="3916" actId="478"/>
          <ac:spMkLst>
            <pc:docMk/>
            <pc:sldMk cId="2628370709" sldId="290"/>
            <ac:spMk id="3" creationId="{48636BB0-E206-452E-9D2E-AD1D87E0C982}"/>
          </ac:spMkLst>
        </pc:spChg>
        <pc:spChg chg="add mod">
          <ac:chgData name="Nessy Em" userId="e1fbb39f149b950e" providerId="LiveId" clId="{9D958103-1003-467B-B9AE-4DBE120B86A5}" dt="2021-05-29T22:24:59.622" v="4000" actId="20577"/>
          <ac:spMkLst>
            <pc:docMk/>
            <pc:sldMk cId="2628370709" sldId="290"/>
            <ac:spMk id="8" creationId="{817D9E76-2C86-4DDA-A982-25220096C6B8}"/>
          </ac:spMkLst>
        </pc:spChg>
        <pc:picChg chg="add del mod">
          <ac:chgData name="Nessy Em" userId="e1fbb39f149b950e" providerId="LiveId" clId="{9D958103-1003-467B-B9AE-4DBE120B86A5}" dt="2021-05-29T22:21:36.236" v="3918" actId="478"/>
          <ac:picMkLst>
            <pc:docMk/>
            <pc:sldMk cId="2628370709" sldId="290"/>
            <ac:picMk id="5" creationId="{53865C77-EDD0-4289-8B67-B09C43D7A765}"/>
          </ac:picMkLst>
        </pc:picChg>
        <pc:picChg chg="add mod">
          <ac:chgData name="Nessy Em" userId="e1fbb39f149b950e" providerId="LiveId" clId="{9D958103-1003-467B-B9AE-4DBE120B86A5}" dt="2021-05-29T22:22:36.737" v="3922" actId="14100"/>
          <ac:picMkLst>
            <pc:docMk/>
            <pc:sldMk cId="2628370709" sldId="290"/>
            <ac:picMk id="7" creationId="{4B841406-A4BF-44EB-8855-46E424F25267}"/>
          </ac:picMkLst>
        </pc:picChg>
      </pc:sldChg>
      <pc:sldChg chg="addSp delSp modSp add mod ord">
        <pc:chgData name="Nessy Em" userId="e1fbb39f149b950e" providerId="LiveId" clId="{9D958103-1003-467B-B9AE-4DBE120B86A5}" dt="2021-05-30T18:28:29.615" v="7056"/>
        <pc:sldMkLst>
          <pc:docMk/>
          <pc:sldMk cId="3447308947" sldId="291"/>
        </pc:sldMkLst>
        <pc:spChg chg="add mod">
          <ac:chgData name="Nessy Em" userId="e1fbb39f149b950e" providerId="LiveId" clId="{9D958103-1003-467B-B9AE-4DBE120B86A5}" dt="2021-05-29T22:25:24.969" v="4020" actId="1076"/>
          <ac:spMkLst>
            <pc:docMk/>
            <pc:sldMk cId="3447308947" sldId="291"/>
            <ac:spMk id="5" creationId="{E9B20BD4-AD8D-40A2-9733-A032F3B82985}"/>
          </ac:spMkLst>
        </pc:spChg>
        <pc:picChg chg="add mod">
          <ac:chgData name="Nessy Em" userId="e1fbb39f149b950e" providerId="LiveId" clId="{9D958103-1003-467B-B9AE-4DBE120B86A5}" dt="2021-05-29T22:23:46.347" v="3929" actId="14100"/>
          <ac:picMkLst>
            <pc:docMk/>
            <pc:sldMk cId="3447308947" sldId="291"/>
            <ac:picMk id="3" creationId="{FA3FCB07-D516-4117-B7F5-251B369FDC76}"/>
          </ac:picMkLst>
        </pc:picChg>
        <pc:picChg chg="del">
          <ac:chgData name="Nessy Em" userId="e1fbb39f149b950e" providerId="LiveId" clId="{9D958103-1003-467B-B9AE-4DBE120B86A5}" dt="2021-05-29T22:22:53.110" v="3926" actId="478"/>
          <ac:picMkLst>
            <pc:docMk/>
            <pc:sldMk cId="3447308947" sldId="291"/>
            <ac:picMk id="7" creationId="{4B841406-A4BF-44EB-8855-46E424F25267}"/>
          </ac:picMkLst>
        </pc:picChg>
      </pc:sldChg>
      <pc:sldChg chg="addSp delSp modSp add mod">
        <pc:chgData name="Nessy Em" userId="e1fbb39f149b950e" providerId="LiveId" clId="{9D958103-1003-467B-B9AE-4DBE120B86A5}" dt="2021-05-29T22:36:00.240" v="4202" actId="1076"/>
        <pc:sldMkLst>
          <pc:docMk/>
          <pc:sldMk cId="2070479372" sldId="292"/>
        </pc:sldMkLst>
        <pc:spChg chg="mod">
          <ac:chgData name="Nessy Em" userId="e1fbb39f149b950e" providerId="LiveId" clId="{9D958103-1003-467B-B9AE-4DBE120B86A5}" dt="2021-05-29T22:36:00.240" v="4202" actId="1076"/>
          <ac:spMkLst>
            <pc:docMk/>
            <pc:sldMk cId="2070479372" sldId="292"/>
            <ac:spMk id="2" creationId="{7171FE73-AD2B-4643-B636-B2C135EBB1A7}"/>
          </ac:spMkLst>
        </pc:spChg>
        <pc:spChg chg="del">
          <ac:chgData name="Nessy Em" userId="e1fbb39f149b950e" providerId="LiveId" clId="{9D958103-1003-467B-B9AE-4DBE120B86A5}" dt="2021-05-29T22:34:53.138" v="4185" actId="478"/>
          <ac:spMkLst>
            <pc:docMk/>
            <pc:sldMk cId="2070479372" sldId="292"/>
            <ac:spMk id="3" creationId="{36787DA5-2BAE-4434-AF2B-C2F3752B40F1}"/>
          </ac:spMkLst>
        </pc:spChg>
        <pc:spChg chg="add del mod">
          <ac:chgData name="Nessy Em" userId="e1fbb39f149b950e" providerId="LiveId" clId="{9D958103-1003-467B-B9AE-4DBE120B86A5}" dt="2021-05-29T22:34:56.928" v="4186" actId="478"/>
          <ac:spMkLst>
            <pc:docMk/>
            <pc:sldMk cId="2070479372" sldId="292"/>
            <ac:spMk id="6" creationId="{AE35645B-1C12-4ACB-85D4-38125B35F8AC}"/>
          </ac:spMkLst>
        </pc:spChg>
        <pc:picChg chg="del">
          <ac:chgData name="Nessy Em" userId="e1fbb39f149b950e" providerId="LiveId" clId="{9D958103-1003-467B-B9AE-4DBE120B86A5}" dt="2021-05-29T22:34:50.830" v="4184" actId="478"/>
          <ac:picMkLst>
            <pc:docMk/>
            <pc:sldMk cId="2070479372" sldId="292"/>
            <ac:picMk id="5" creationId="{A1D14B4C-4B11-4D1D-A804-1BF3F2B27B11}"/>
          </ac:picMkLst>
        </pc:picChg>
        <pc:picChg chg="mod">
          <ac:chgData name="Nessy Em" userId="e1fbb39f149b950e" providerId="LiveId" clId="{9D958103-1003-467B-B9AE-4DBE120B86A5}" dt="2021-05-29T22:35:47.110" v="4200" actId="14100"/>
          <ac:picMkLst>
            <pc:docMk/>
            <pc:sldMk cId="2070479372" sldId="292"/>
            <ac:picMk id="7" creationId="{656FCB1F-14ED-4085-A61A-B6C03EACEC31}"/>
          </ac:picMkLst>
        </pc:picChg>
        <pc:picChg chg="mod">
          <ac:chgData name="Nessy Em" userId="e1fbb39f149b950e" providerId="LiveId" clId="{9D958103-1003-467B-B9AE-4DBE120B86A5}" dt="2021-05-29T22:35:48.975" v="4201" actId="14100"/>
          <ac:picMkLst>
            <pc:docMk/>
            <pc:sldMk cId="2070479372" sldId="292"/>
            <ac:picMk id="9" creationId="{9B3D0762-3227-4DF3-B3C0-1A62913AB355}"/>
          </ac:picMkLst>
        </pc:picChg>
      </pc:sldChg>
      <pc:sldChg chg="add del setBg">
        <pc:chgData name="Nessy Em" userId="e1fbb39f149b950e" providerId="LiveId" clId="{9D958103-1003-467B-B9AE-4DBE120B86A5}" dt="2021-05-30T17:41:24.137" v="5914"/>
        <pc:sldMkLst>
          <pc:docMk/>
          <pc:sldMk cId="679542617" sldId="293"/>
        </pc:sldMkLst>
      </pc:sldChg>
      <pc:sldChg chg="add del setBg">
        <pc:chgData name="Nessy Em" userId="e1fbb39f149b950e" providerId="LiveId" clId="{9D958103-1003-467B-B9AE-4DBE120B86A5}" dt="2021-05-30T17:41:11.281" v="5910"/>
        <pc:sldMkLst>
          <pc:docMk/>
          <pc:sldMk cId="2659982490" sldId="293"/>
        </pc:sldMkLst>
      </pc:sldChg>
      <pc:sldChg chg="addSp modSp new mod setBg">
        <pc:chgData name="Nessy Em" userId="e1fbb39f149b950e" providerId="LiveId" clId="{9D958103-1003-467B-B9AE-4DBE120B86A5}" dt="2021-05-30T19:01:32.263" v="7632" actId="1076"/>
        <pc:sldMkLst>
          <pc:docMk/>
          <pc:sldMk cId="4047784595" sldId="293"/>
        </pc:sldMkLst>
        <pc:spChg chg="mod">
          <ac:chgData name="Nessy Em" userId="e1fbb39f149b950e" providerId="LiveId" clId="{9D958103-1003-467B-B9AE-4DBE120B86A5}" dt="2021-05-30T18:09:54.787" v="6575" actId="20577"/>
          <ac:spMkLst>
            <pc:docMk/>
            <pc:sldMk cId="4047784595" sldId="293"/>
            <ac:spMk id="2" creationId="{43B6157D-BFED-4284-98D4-28DF78568694}"/>
          </ac:spMkLst>
        </pc:spChg>
        <pc:spChg chg="mod">
          <ac:chgData name="Nessy Em" userId="e1fbb39f149b950e" providerId="LiveId" clId="{9D958103-1003-467B-B9AE-4DBE120B86A5}" dt="2021-05-30T18:09:04.213" v="6560" actId="14100"/>
          <ac:spMkLst>
            <pc:docMk/>
            <pc:sldMk cId="4047784595" sldId="293"/>
            <ac:spMk id="3" creationId="{B324F7D6-FD39-4FB5-8F5E-D6DC13F01654}"/>
          </ac:spMkLst>
        </pc:spChg>
        <pc:picChg chg="add mod">
          <ac:chgData name="Nessy Em" userId="e1fbb39f149b950e" providerId="LiveId" clId="{9D958103-1003-467B-B9AE-4DBE120B86A5}" dt="2021-05-30T18:08:23.915" v="6478" actId="14100"/>
          <ac:picMkLst>
            <pc:docMk/>
            <pc:sldMk cId="4047784595" sldId="293"/>
            <ac:picMk id="5" creationId="{8219769A-9A86-443F-99FC-38E18B0C3E6F}"/>
          </ac:picMkLst>
        </pc:picChg>
        <pc:picChg chg="add mod">
          <ac:chgData name="Nessy Em" userId="e1fbb39f149b950e" providerId="LiveId" clId="{9D958103-1003-467B-B9AE-4DBE120B86A5}" dt="2021-05-30T19:01:32.263" v="7632" actId="1076"/>
          <ac:picMkLst>
            <pc:docMk/>
            <pc:sldMk cId="4047784595" sldId="293"/>
            <ac:picMk id="7" creationId="{9B36D167-B564-4457-8D0E-8B420EFA443C}"/>
          </ac:picMkLst>
        </pc:picChg>
      </pc:sldChg>
      <pc:sldChg chg="addSp delSp modSp new mod setBg">
        <pc:chgData name="Nessy Em" userId="e1fbb39f149b950e" providerId="LiveId" clId="{9D958103-1003-467B-B9AE-4DBE120B86A5}" dt="2021-05-30T18:52:21.812" v="7561" actId="207"/>
        <pc:sldMkLst>
          <pc:docMk/>
          <pc:sldMk cId="3822044212" sldId="294"/>
        </pc:sldMkLst>
        <pc:spChg chg="mod">
          <ac:chgData name="Nessy Em" userId="e1fbb39f149b950e" providerId="LiveId" clId="{9D958103-1003-467B-B9AE-4DBE120B86A5}" dt="2021-05-30T18:52:21.812" v="7561" actId="207"/>
          <ac:spMkLst>
            <pc:docMk/>
            <pc:sldMk cId="3822044212" sldId="294"/>
            <ac:spMk id="2" creationId="{4F78970C-774D-4396-AB94-D14FFFAA921F}"/>
          </ac:spMkLst>
        </pc:spChg>
        <pc:spChg chg="del">
          <ac:chgData name="Nessy Em" userId="e1fbb39f149b950e" providerId="LiveId" clId="{9D958103-1003-467B-B9AE-4DBE120B86A5}" dt="2021-05-30T18:50:07.495" v="7519" actId="478"/>
          <ac:spMkLst>
            <pc:docMk/>
            <pc:sldMk cId="3822044212" sldId="294"/>
            <ac:spMk id="3" creationId="{A8FAC4D0-654B-495B-9B9F-BEC56AAD9A96}"/>
          </ac:spMkLst>
        </pc:spChg>
        <pc:picChg chg="add mod">
          <ac:chgData name="Nessy Em" userId="e1fbb39f149b950e" providerId="LiveId" clId="{9D958103-1003-467B-B9AE-4DBE120B86A5}" dt="2021-05-30T18:51:56.203" v="7529" actId="14100"/>
          <ac:picMkLst>
            <pc:docMk/>
            <pc:sldMk cId="3822044212" sldId="294"/>
            <ac:picMk id="5" creationId="{25DC912A-4044-4E53-B896-0BCE1333D747}"/>
          </ac:picMkLst>
        </pc:picChg>
      </pc:sldChg>
      <pc:sldChg chg="add del setBg">
        <pc:chgData name="Nessy Em" userId="e1fbb39f149b950e" providerId="LiveId" clId="{9D958103-1003-467B-B9AE-4DBE120B86A5}" dt="2021-05-30T17:41:23.329" v="5913"/>
        <pc:sldMkLst>
          <pc:docMk/>
          <pc:sldMk cId="3975624432" sldId="294"/>
        </pc:sldMkLst>
      </pc:sldChg>
      <pc:sldChg chg="delSp new del mod setBg">
        <pc:chgData name="Nessy Em" userId="e1fbb39f149b950e" providerId="LiveId" clId="{9D958103-1003-467B-B9AE-4DBE120B86A5}" dt="2021-05-30T22:40:41.277" v="8219" actId="47"/>
        <pc:sldMkLst>
          <pc:docMk/>
          <pc:sldMk cId="145489218" sldId="295"/>
        </pc:sldMkLst>
        <pc:spChg chg="del">
          <ac:chgData name="Nessy Em" userId="e1fbb39f149b950e" providerId="LiveId" clId="{9D958103-1003-467B-B9AE-4DBE120B86A5}" dt="2021-05-30T22:13:16.054" v="8196" actId="478"/>
          <ac:spMkLst>
            <pc:docMk/>
            <pc:sldMk cId="145489218" sldId="295"/>
            <ac:spMk id="2" creationId="{8D715EA7-D3DA-48E6-B953-1501717BA504}"/>
          </ac:spMkLst>
        </pc:spChg>
        <pc:spChg chg="del">
          <ac:chgData name="Nessy Em" userId="e1fbb39f149b950e" providerId="LiveId" clId="{9D958103-1003-467B-B9AE-4DBE120B86A5}" dt="2021-05-30T22:13:17.801" v="8197" actId="478"/>
          <ac:spMkLst>
            <pc:docMk/>
            <pc:sldMk cId="145489218" sldId="295"/>
            <ac:spMk id="3" creationId="{0AC6AE13-F5D1-4C4E-B0E6-663D2C25E3F9}"/>
          </ac:spMkLst>
        </pc:spChg>
      </pc:sldChg>
      <pc:sldChg chg="delSp new del mod setBg">
        <pc:chgData name="Nessy Em" userId="e1fbb39f149b950e" providerId="LiveId" clId="{9D958103-1003-467B-B9AE-4DBE120B86A5}" dt="2021-05-30T22:40:37.748" v="8218" actId="47"/>
        <pc:sldMkLst>
          <pc:docMk/>
          <pc:sldMk cId="2347596708" sldId="296"/>
        </pc:sldMkLst>
        <pc:spChg chg="del">
          <ac:chgData name="Nessy Em" userId="e1fbb39f149b950e" providerId="LiveId" clId="{9D958103-1003-467B-B9AE-4DBE120B86A5}" dt="2021-05-30T22:13:38.093" v="8201" actId="478"/>
          <ac:spMkLst>
            <pc:docMk/>
            <pc:sldMk cId="2347596708" sldId="296"/>
            <ac:spMk id="2" creationId="{D8B23EEA-80E8-4321-B67A-8A0A36361E16}"/>
          </ac:spMkLst>
        </pc:spChg>
        <pc:spChg chg="del">
          <ac:chgData name="Nessy Em" userId="e1fbb39f149b950e" providerId="LiveId" clId="{9D958103-1003-467B-B9AE-4DBE120B86A5}" dt="2021-05-30T22:13:39.286" v="8202" actId="478"/>
          <ac:spMkLst>
            <pc:docMk/>
            <pc:sldMk cId="2347596708" sldId="296"/>
            <ac:spMk id="3" creationId="{31AF3062-62B3-45A9-8DF7-9C2900D81393}"/>
          </ac:spMkLst>
        </pc:spChg>
      </pc:sldChg>
      <pc:sldChg chg="addSp delSp modSp new mod setBg">
        <pc:chgData name="Nessy Em" userId="e1fbb39f149b950e" providerId="LiveId" clId="{9D958103-1003-467B-B9AE-4DBE120B86A5}" dt="2021-05-30T22:19:06.406" v="8217" actId="14100"/>
        <pc:sldMkLst>
          <pc:docMk/>
          <pc:sldMk cId="1379118673" sldId="297"/>
        </pc:sldMkLst>
        <pc:spChg chg="del">
          <ac:chgData name="Nessy Em" userId="e1fbb39f149b950e" providerId="LiveId" clId="{9D958103-1003-467B-B9AE-4DBE120B86A5}" dt="2021-05-30T22:18:29.894" v="8210" actId="478"/>
          <ac:spMkLst>
            <pc:docMk/>
            <pc:sldMk cId="1379118673" sldId="297"/>
            <ac:spMk id="2" creationId="{EB9E4275-F297-484B-8340-7C91EC84D5B1}"/>
          </ac:spMkLst>
        </pc:spChg>
        <pc:spChg chg="del">
          <ac:chgData name="Nessy Em" userId="e1fbb39f149b950e" providerId="LiveId" clId="{9D958103-1003-467B-B9AE-4DBE120B86A5}" dt="2021-05-30T22:18:32.141" v="8211" actId="478"/>
          <ac:spMkLst>
            <pc:docMk/>
            <pc:sldMk cId="1379118673" sldId="297"/>
            <ac:spMk id="3" creationId="{7D220575-E3CA-4DAE-9619-741BD7A17815}"/>
          </ac:spMkLst>
        </pc:spChg>
        <pc:picChg chg="add mod">
          <ac:chgData name="Nessy Em" userId="e1fbb39f149b950e" providerId="LiveId" clId="{9D958103-1003-467B-B9AE-4DBE120B86A5}" dt="2021-05-30T22:18:54.582" v="8215" actId="1076"/>
          <ac:picMkLst>
            <pc:docMk/>
            <pc:sldMk cId="1379118673" sldId="297"/>
            <ac:picMk id="5" creationId="{6D0BCBCB-D316-4E6C-A86B-08B4C3C0327C}"/>
          </ac:picMkLst>
        </pc:picChg>
        <pc:picChg chg="add mod">
          <ac:chgData name="Nessy Em" userId="e1fbb39f149b950e" providerId="LiveId" clId="{9D958103-1003-467B-B9AE-4DBE120B86A5}" dt="2021-05-30T22:19:06.406" v="8217" actId="14100"/>
          <ac:picMkLst>
            <pc:docMk/>
            <pc:sldMk cId="1379118673" sldId="297"/>
            <ac:picMk id="7" creationId="{0BE08412-22D4-4746-9B86-C529C8E16990}"/>
          </ac:picMkLst>
        </pc:picChg>
      </pc:sldChg>
      <pc:sldChg chg="delSp new del mod">
        <pc:chgData name="Nessy Em" userId="e1fbb39f149b950e" providerId="LiveId" clId="{9D958103-1003-467B-B9AE-4DBE120B86A5}" dt="2021-05-30T22:41:13.129" v="8236" actId="47"/>
        <pc:sldMkLst>
          <pc:docMk/>
          <pc:sldMk cId="652398148" sldId="298"/>
        </pc:sldMkLst>
        <pc:spChg chg="del">
          <ac:chgData name="Nessy Em" userId="e1fbb39f149b950e" providerId="LiveId" clId="{9D958103-1003-467B-B9AE-4DBE120B86A5}" dt="2021-05-30T22:40:48.313" v="8221" actId="478"/>
          <ac:spMkLst>
            <pc:docMk/>
            <pc:sldMk cId="652398148" sldId="298"/>
            <ac:spMk id="2" creationId="{E6DD8513-A55B-4198-89DA-1487AB9327F0}"/>
          </ac:spMkLst>
        </pc:spChg>
        <pc:spChg chg="del">
          <ac:chgData name="Nessy Em" userId="e1fbb39f149b950e" providerId="LiveId" clId="{9D958103-1003-467B-B9AE-4DBE120B86A5}" dt="2021-05-30T22:40:51.160" v="8222" actId="478"/>
          <ac:spMkLst>
            <pc:docMk/>
            <pc:sldMk cId="652398148" sldId="298"/>
            <ac:spMk id="3" creationId="{44A7C274-F5D8-4653-BB24-5ADF7F1C7AEA}"/>
          </ac:spMkLst>
        </pc:spChg>
      </pc:sldChg>
      <pc:sldChg chg="addSp delSp modSp add mod ord">
        <pc:chgData name="Nessy Em" userId="e1fbb39f149b950e" providerId="LiveId" clId="{9D958103-1003-467B-B9AE-4DBE120B86A5}" dt="2021-05-30T22:43:38.625" v="8318" actId="20577"/>
        <pc:sldMkLst>
          <pc:docMk/>
          <pc:sldMk cId="3802126766" sldId="299"/>
        </pc:sldMkLst>
        <pc:spChg chg="del">
          <ac:chgData name="Nessy Em" userId="e1fbb39f149b950e" providerId="LiveId" clId="{9D958103-1003-467B-B9AE-4DBE120B86A5}" dt="2021-05-30T22:41:18.149" v="8239" actId="478"/>
          <ac:spMkLst>
            <pc:docMk/>
            <pc:sldMk cId="3802126766" sldId="299"/>
            <ac:spMk id="2" creationId="{7171FE73-AD2B-4643-B636-B2C135EBB1A7}"/>
          </ac:spMkLst>
        </pc:spChg>
        <pc:spChg chg="add del mod">
          <ac:chgData name="Nessy Em" userId="e1fbb39f149b950e" providerId="LiveId" clId="{9D958103-1003-467B-B9AE-4DBE120B86A5}" dt="2021-05-30T22:41:19.503" v="8240" actId="478"/>
          <ac:spMkLst>
            <pc:docMk/>
            <pc:sldMk cId="3802126766" sldId="299"/>
            <ac:spMk id="4" creationId="{A906FC52-0D66-4C16-B3AF-78731C0DC9A3}"/>
          </ac:spMkLst>
        </pc:spChg>
        <pc:spChg chg="add del mod">
          <ac:chgData name="Nessy Em" userId="e1fbb39f149b950e" providerId="LiveId" clId="{9D958103-1003-467B-B9AE-4DBE120B86A5}" dt="2021-05-30T22:42:58.041" v="8263" actId="478"/>
          <ac:spMkLst>
            <pc:docMk/>
            <pc:sldMk cId="3802126766" sldId="299"/>
            <ac:spMk id="11" creationId="{ADAE8D94-24BF-4447-81D7-A33498144842}"/>
          </ac:spMkLst>
        </pc:spChg>
        <pc:spChg chg="add mod">
          <ac:chgData name="Nessy Em" userId="e1fbb39f149b950e" providerId="LiveId" clId="{9D958103-1003-467B-B9AE-4DBE120B86A5}" dt="2021-05-30T22:43:38.625" v="8318" actId="20577"/>
          <ac:spMkLst>
            <pc:docMk/>
            <pc:sldMk cId="3802126766" sldId="299"/>
            <ac:spMk id="12" creationId="{D40A031C-EC14-43EF-A14A-0F4FF1B986AC}"/>
          </ac:spMkLst>
        </pc:spChg>
        <pc:picChg chg="add mod">
          <ac:chgData name="Nessy Em" userId="e1fbb39f149b950e" providerId="LiveId" clId="{9D958103-1003-467B-B9AE-4DBE120B86A5}" dt="2021-05-30T22:42:32.235" v="8254" actId="14100"/>
          <ac:picMkLst>
            <pc:docMk/>
            <pc:sldMk cId="3802126766" sldId="299"/>
            <ac:picMk id="6" creationId="{F327BEA9-E88B-4F3A-AF72-16BA809E00BA}"/>
          </ac:picMkLst>
        </pc:picChg>
        <pc:picChg chg="del">
          <ac:chgData name="Nessy Em" userId="e1fbb39f149b950e" providerId="LiveId" clId="{9D958103-1003-467B-B9AE-4DBE120B86A5}" dt="2021-05-30T22:41:14.785" v="8237" actId="478"/>
          <ac:picMkLst>
            <pc:docMk/>
            <pc:sldMk cId="3802126766" sldId="299"/>
            <ac:picMk id="7" creationId="{656FCB1F-14ED-4085-A61A-B6C03EACEC31}"/>
          </ac:picMkLst>
        </pc:picChg>
        <pc:picChg chg="del">
          <ac:chgData name="Nessy Em" userId="e1fbb39f149b950e" providerId="LiveId" clId="{9D958103-1003-467B-B9AE-4DBE120B86A5}" dt="2021-05-30T22:41:15.392" v="8238" actId="478"/>
          <ac:picMkLst>
            <pc:docMk/>
            <pc:sldMk cId="3802126766" sldId="299"/>
            <ac:picMk id="9" creationId="{9B3D0762-3227-4DF3-B3C0-1A62913AB355}"/>
          </ac:picMkLst>
        </pc:picChg>
        <pc:picChg chg="add mod">
          <ac:chgData name="Nessy Em" userId="e1fbb39f149b950e" providerId="LiveId" clId="{9D958103-1003-467B-B9AE-4DBE120B86A5}" dt="2021-05-30T22:42:36.131" v="8255" actId="14100"/>
          <ac:picMkLst>
            <pc:docMk/>
            <pc:sldMk cId="3802126766" sldId="299"/>
            <ac:picMk id="10" creationId="{D14BAB47-55BB-43B8-A36A-C28FE52210CA}"/>
          </ac:picMkLst>
        </pc:picChg>
      </pc:sldChg>
      <pc:sldChg chg="addSp delSp modSp new mod setBg">
        <pc:chgData name="Nessy Em" userId="e1fbb39f149b950e" providerId="LiveId" clId="{9D958103-1003-467B-B9AE-4DBE120B86A5}" dt="2021-06-02T08:53:37.327" v="8525" actId="14100"/>
        <pc:sldMkLst>
          <pc:docMk/>
          <pc:sldMk cId="143408739" sldId="300"/>
        </pc:sldMkLst>
        <pc:spChg chg="del">
          <ac:chgData name="Nessy Em" userId="e1fbb39f149b950e" providerId="LiveId" clId="{9D958103-1003-467B-B9AE-4DBE120B86A5}" dt="2021-06-02T08:36:47.445" v="8416" actId="478"/>
          <ac:spMkLst>
            <pc:docMk/>
            <pc:sldMk cId="143408739" sldId="300"/>
            <ac:spMk id="2" creationId="{AD9FE476-A740-46A9-B76D-ADFFFBEE4372}"/>
          </ac:spMkLst>
        </pc:spChg>
        <pc:spChg chg="del">
          <ac:chgData name="Nessy Em" userId="e1fbb39f149b950e" providerId="LiveId" clId="{9D958103-1003-467B-B9AE-4DBE120B86A5}" dt="2021-06-02T08:36:49.260" v="8417" actId="478"/>
          <ac:spMkLst>
            <pc:docMk/>
            <pc:sldMk cId="143408739" sldId="300"/>
            <ac:spMk id="3" creationId="{D44486A6-0071-4F6E-8C4D-6C0508936D93}"/>
          </ac:spMkLst>
        </pc:spChg>
        <pc:picChg chg="add mod">
          <ac:chgData name="Nessy Em" userId="e1fbb39f149b950e" providerId="LiveId" clId="{9D958103-1003-467B-B9AE-4DBE120B86A5}" dt="2021-06-02T08:46:07.074" v="8480" actId="14100"/>
          <ac:picMkLst>
            <pc:docMk/>
            <pc:sldMk cId="143408739" sldId="300"/>
            <ac:picMk id="5" creationId="{8CBE1F64-4939-4FBD-A604-2D2594823CF5}"/>
          </ac:picMkLst>
        </pc:picChg>
        <pc:picChg chg="add del mod">
          <ac:chgData name="Nessy Em" userId="e1fbb39f149b950e" providerId="LiveId" clId="{9D958103-1003-467B-B9AE-4DBE120B86A5}" dt="2021-06-02T08:51:36.276" v="8508" actId="478"/>
          <ac:picMkLst>
            <pc:docMk/>
            <pc:sldMk cId="143408739" sldId="300"/>
            <ac:picMk id="7" creationId="{9278EF18-5392-4F3B-A895-95A4209D4494}"/>
          </ac:picMkLst>
        </pc:picChg>
        <pc:picChg chg="add del mod">
          <ac:chgData name="Nessy Em" userId="e1fbb39f149b950e" providerId="LiveId" clId="{9D958103-1003-467B-B9AE-4DBE120B86A5}" dt="2021-06-02T08:41:56.110" v="8442" actId="21"/>
          <ac:picMkLst>
            <pc:docMk/>
            <pc:sldMk cId="143408739" sldId="300"/>
            <ac:picMk id="9" creationId="{7D445286-2BF1-462A-8A75-561B7C78DB92}"/>
          </ac:picMkLst>
        </pc:picChg>
        <pc:picChg chg="add del mod">
          <ac:chgData name="Nessy Em" userId="e1fbb39f149b950e" providerId="LiveId" clId="{9D958103-1003-467B-B9AE-4DBE120B86A5}" dt="2021-06-02T08:41:56.110" v="8442" actId="21"/>
          <ac:picMkLst>
            <pc:docMk/>
            <pc:sldMk cId="143408739" sldId="300"/>
            <ac:picMk id="11" creationId="{90B47C41-4BB7-4084-A414-1A9D28B23E65}"/>
          </ac:picMkLst>
        </pc:picChg>
        <pc:picChg chg="add mod">
          <ac:chgData name="Nessy Em" userId="e1fbb39f149b950e" providerId="LiveId" clId="{9D958103-1003-467B-B9AE-4DBE120B86A5}" dt="2021-06-02T08:53:37.327" v="8525" actId="14100"/>
          <ac:picMkLst>
            <pc:docMk/>
            <pc:sldMk cId="143408739" sldId="300"/>
            <ac:picMk id="13" creationId="{9321B6F7-63EA-4DF1-8FC9-0341A05EACF9}"/>
          </ac:picMkLst>
        </pc:picChg>
        <pc:picChg chg="add del mod">
          <ac:chgData name="Nessy Em" userId="e1fbb39f149b950e" providerId="LiveId" clId="{9D958103-1003-467B-B9AE-4DBE120B86A5}" dt="2021-06-02T08:51:38.301" v="8509" actId="478"/>
          <ac:picMkLst>
            <pc:docMk/>
            <pc:sldMk cId="143408739" sldId="300"/>
            <ac:picMk id="15" creationId="{0637C3B9-9777-4F96-B37D-D0B03E1F12E3}"/>
          </ac:picMkLst>
        </pc:picChg>
        <pc:picChg chg="add mod">
          <ac:chgData name="Nessy Em" userId="e1fbb39f149b950e" providerId="LiveId" clId="{9D958103-1003-467B-B9AE-4DBE120B86A5}" dt="2021-06-02T08:52:17.748" v="8514" actId="14100"/>
          <ac:picMkLst>
            <pc:docMk/>
            <pc:sldMk cId="143408739" sldId="300"/>
            <ac:picMk id="17" creationId="{C976EB29-3D29-424D-813D-4CF2043D681A}"/>
          </ac:picMkLst>
        </pc:picChg>
        <pc:picChg chg="add mod">
          <ac:chgData name="Nessy Em" userId="e1fbb39f149b950e" providerId="LiveId" clId="{9D958103-1003-467B-B9AE-4DBE120B86A5}" dt="2021-06-02T08:53:02.165" v="8522" actId="14100"/>
          <ac:picMkLst>
            <pc:docMk/>
            <pc:sldMk cId="143408739" sldId="300"/>
            <ac:picMk id="19" creationId="{BDEC15E9-1D2E-4793-A202-38776B655F5C}"/>
          </ac:picMkLst>
        </pc:picChg>
      </pc:sldChg>
      <pc:sldChg chg="addSp delSp modSp new mod ord setBg">
        <pc:chgData name="Nessy Em" userId="e1fbb39f149b950e" providerId="LiveId" clId="{9D958103-1003-467B-B9AE-4DBE120B86A5}" dt="2021-06-02T08:49:57.446" v="8507"/>
        <pc:sldMkLst>
          <pc:docMk/>
          <pc:sldMk cId="700789596" sldId="301"/>
        </pc:sldMkLst>
        <pc:spChg chg="del">
          <ac:chgData name="Nessy Em" userId="e1fbb39f149b950e" providerId="LiveId" clId="{9D958103-1003-467B-B9AE-4DBE120B86A5}" dt="2021-06-02T08:42:05.412" v="8445" actId="478"/>
          <ac:spMkLst>
            <pc:docMk/>
            <pc:sldMk cId="700789596" sldId="301"/>
            <ac:spMk id="2" creationId="{139D9537-1822-40C6-950B-1AB03447F3EA}"/>
          </ac:spMkLst>
        </pc:spChg>
        <pc:spChg chg="del">
          <ac:chgData name="Nessy Em" userId="e1fbb39f149b950e" providerId="LiveId" clId="{9D958103-1003-467B-B9AE-4DBE120B86A5}" dt="2021-06-02T08:42:04.005" v="8444" actId="478"/>
          <ac:spMkLst>
            <pc:docMk/>
            <pc:sldMk cId="700789596" sldId="301"/>
            <ac:spMk id="3" creationId="{8B489A6B-BE08-43AA-86F5-07BBD6AC5DD5}"/>
          </ac:spMkLst>
        </pc:spChg>
        <pc:picChg chg="add mod">
          <ac:chgData name="Nessy Em" userId="e1fbb39f149b950e" providerId="LiveId" clId="{9D958103-1003-467B-B9AE-4DBE120B86A5}" dt="2021-06-02T08:48:10.496" v="8501" actId="14100"/>
          <ac:picMkLst>
            <pc:docMk/>
            <pc:sldMk cId="700789596" sldId="301"/>
            <ac:picMk id="4" creationId="{9FF6DC0E-3366-46C6-847C-FE11CCD32876}"/>
          </ac:picMkLst>
        </pc:picChg>
        <pc:picChg chg="add mod">
          <ac:chgData name="Nessy Em" userId="e1fbb39f149b950e" providerId="LiveId" clId="{9D958103-1003-467B-B9AE-4DBE120B86A5}" dt="2021-06-02T08:48:08.183" v="8500" actId="14100"/>
          <ac:picMkLst>
            <pc:docMk/>
            <pc:sldMk cId="700789596" sldId="301"/>
            <ac:picMk id="5" creationId="{D153FB62-4783-425D-BF85-4DEB8655DCC2}"/>
          </ac:picMkLst>
        </pc:picChg>
        <pc:picChg chg="add mod">
          <ac:chgData name="Nessy Em" userId="e1fbb39f149b950e" providerId="LiveId" clId="{9D958103-1003-467B-B9AE-4DBE120B86A5}" dt="2021-06-02T08:48:39.024" v="8505" actId="1076"/>
          <ac:picMkLst>
            <pc:docMk/>
            <pc:sldMk cId="700789596" sldId="301"/>
            <ac:picMk id="7" creationId="{80AC1B50-46C0-47FF-9552-E85780ECD019}"/>
          </ac:picMkLst>
        </pc:picChg>
        <pc:picChg chg="add mod">
          <ac:chgData name="Nessy Em" userId="e1fbb39f149b950e" providerId="LiveId" clId="{9D958103-1003-467B-B9AE-4DBE120B86A5}" dt="2021-06-02T08:48:30.600" v="8502" actId="1076"/>
          <ac:picMkLst>
            <pc:docMk/>
            <pc:sldMk cId="700789596" sldId="301"/>
            <ac:picMk id="9" creationId="{70152C36-39CC-44D9-86CC-8E769ACC5B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6862B-4165-4B73-B6F0-05E7306DC03D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925F3-E3B7-4949-B74B-892DB511882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5072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925F3-E3B7-4949-B74B-892DB511882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96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925F3-E3B7-4949-B74B-892DB511882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910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01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09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7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5931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29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10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295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6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698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1757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2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87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4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650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87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034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47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63934-CCED-49FC-B1DE-4F58B9912098}" type="datetimeFigureOut">
              <a:rPr lang="en-GB" smtClean="0"/>
              <a:t>02/06/2021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0667A-61D6-451A-9861-FA62505AFF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42709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eterinaryevidence.org/index.php/ve/article/view/176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ullneon.com/randomnotes/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nasamarshall/5809939090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gif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dorable-animal-black-and-white-blur-220983/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oxygenndzn.deviantart.com/art/Cat-with-space-glasses-470383570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ney-cat-wealth-canadian-money-1144553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52CAC84-1703-4B16-830B-DC094568B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62516" y="-1"/>
            <a:ext cx="3029484" cy="1801091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latin typeface="Bell MT" panose="02020503060305020303" pitchFamily="18" charset="0"/>
              </a:rPr>
              <a:t>Tim</a:t>
            </a:r>
            <a:r>
              <a:rPr lang="bs-Latn-BA" dirty="0">
                <a:effectLst/>
                <a:latin typeface="Bell MT" panose="02020503060305020303" pitchFamily="18" charset="0"/>
              </a:rPr>
              <a:t> Stručnjaci</a:t>
            </a:r>
            <a:r>
              <a:rPr lang="en-US" dirty="0">
                <a:effectLst/>
                <a:latin typeface="Bell MT" panose="02020503060305020303" pitchFamily="18" charset="0"/>
              </a:rPr>
              <a:t>: </a:t>
            </a:r>
            <a:br>
              <a:rPr lang="en-US" dirty="0">
                <a:effectLst/>
                <a:latin typeface="Bell MT" panose="02020503060305020303" pitchFamily="18" charset="0"/>
              </a:rPr>
            </a:br>
            <a:r>
              <a:rPr lang="en-US" dirty="0">
                <a:effectLst/>
                <a:latin typeface="Bell MT" panose="02020503060305020303" pitchFamily="18" charset="0"/>
              </a:rPr>
              <a:t>Anesa </a:t>
            </a:r>
            <a:r>
              <a:rPr lang="en-US" dirty="0" err="1">
                <a:effectLst/>
                <a:latin typeface="Bell MT" panose="02020503060305020303" pitchFamily="18" charset="0"/>
              </a:rPr>
              <a:t>Eminagi</a:t>
            </a:r>
            <a:r>
              <a:rPr lang="bs-Latn-BA" dirty="0">
                <a:effectLst/>
                <a:latin typeface="Bell MT" panose="02020503060305020303" pitchFamily="18" charset="0"/>
              </a:rPr>
              <a:t>ć</a:t>
            </a:r>
            <a:br>
              <a:rPr lang="bs-Latn-BA" dirty="0">
                <a:effectLst/>
                <a:latin typeface="Bell MT" panose="02020503060305020303" pitchFamily="18" charset="0"/>
              </a:rPr>
            </a:br>
            <a:r>
              <a:rPr lang="bs-Latn-BA" dirty="0">
                <a:effectLst/>
                <a:latin typeface="Bell MT" panose="02020503060305020303" pitchFamily="18" charset="0"/>
              </a:rPr>
              <a:t>Belma Hadžić</a:t>
            </a:r>
            <a:br>
              <a:rPr lang="bs-Latn-BA" dirty="0">
                <a:effectLst/>
                <a:latin typeface="Bell MT" panose="02020503060305020303" pitchFamily="18" charset="0"/>
              </a:rPr>
            </a:br>
            <a:r>
              <a:rPr lang="bs-Latn-BA" dirty="0">
                <a:effectLst/>
                <a:latin typeface="Bell MT" panose="02020503060305020303" pitchFamily="18" charset="0"/>
              </a:rPr>
              <a:t>Hadija Ahmatović</a:t>
            </a:r>
            <a:endParaRPr lang="en-GB" dirty="0">
              <a:effectLst/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67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0686-8157-4EBF-9B08-2DFE8BB6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6BB0-E206-452E-9D2E-AD1D87E0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4047BBC-79B3-44EA-85D8-A7BAB83EC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9" y="0"/>
            <a:ext cx="10787622" cy="68580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  <a:reflection endPos="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7DAC99-7200-4B31-8C7D-654E9D643028}"/>
              </a:ext>
            </a:extLst>
          </p:cNvPr>
          <p:cNvSpPr txBox="1"/>
          <p:nvPr/>
        </p:nvSpPr>
        <p:spPr>
          <a:xfrm>
            <a:off x="797439" y="142043"/>
            <a:ext cx="1741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UseCase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dijagram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58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0C0B-8060-41C0-894D-BA03C5745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Nefunkcionalni zahtjevi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D4EC7-3AE5-42F8-966F-D45ACE1DC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997" y="2465950"/>
            <a:ext cx="5753705" cy="3105151"/>
          </a:xfrm>
        </p:spPr>
        <p:txBody>
          <a:bodyPr>
            <a:noAutofit/>
          </a:bodyPr>
          <a:lstStyle/>
          <a:p>
            <a:r>
              <a:rPr lang="bs-Latn-BA" dirty="0"/>
              <a:t>Vanjski uređaji: kamera za fotografiju mačke</a:t>
            </a:r>
          </a:p>
          <a:p>
            <a:r>
              <a:rPr lang="bs-Latn-BA" dirty="0"/>
              <a:t>Ograničeno vrijeme registracije (20 min)</a:t>
            </a:r>
          </a:p>
          <a:p>
            <a:r>
              <a:rPr lang="bs-Latn-BA" dirty="0"/>
              <a:t>Progress bar </a:t>
            </a:r>
          </a:p>
          <a:p>
            <a:r>
              <a:rPr lang="bs-Latn-BA" dirty="0"/>
              <a:t>Importovana baza država 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327644-5B2C-4D3A-9F55-48E29F14F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28585">
            <a:off x="3956270" y="4116486"/>
            <a:ext cx="12382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03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00686-8157-4EBF-9B08-2DFE8BB62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40D2FA-07FC-46E9-BE9A-CCCE3032F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08" y="0"/>
            <a:ext cx="11265783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98899A-9A01-42DE-971C-B73255BB8828}"/>
              </a:ext>
            </a:extLst>
          </p:cNvPr>
          <p:cNvSpPr txBox="1"/>
          <p:nvPr/>
        </p:nvSpPr>
        <p:spPr>
          <a:xfrm>
            <a:off x="463108" y="85725"/>
            <a:ext cx="334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solidFill>
                  <a:schemeClr val="bg1"/>
                </a:solidFill>
              </a:rPr>
              <a:t>Dijagram klasa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83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841406-A4BF-44EB-8855-46E424F2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7D9E76-2C86-4DDA-A982-25220096C6B8}"/>
              </a:ext>
            </a:extLst>
          </p:cNvPr>
          <p:cNvSpPr txBox="1"/>
          <p:nvPr/>
        </p:nvSpPr>
        <p:spPr>
          <a:xfrm>
            <a:off x="463108" y="85725"/>
            <a:ext cx="3346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solidFill>
                  <a:schemeClr val="bg1"/>
                </a:solidFill>
              </a:rPr>
              <a:t>Dijagram klasa MVC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37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FE73-AD2B-4643-B636-B2C135EB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830" y="909150"/>
            <a:ext cx="6372830" cy="1326321"/>
          </a:xfrm>
        </p:spPr>
        <p:txBody>
          <a:bodyPr/>
          <a:lstStyle/>
          <a:p>
            <a:r>
              <a:rPr lang="bs-Latn-BA" dirty="0"/>
              <a:t>MVC primjer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87DA5-2BAE-4434-AF2B-C2F3752B4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033" y="2553282"/>
            <a:ext cx="4991103" cy="3090745"/>
          </a:xfrm>
        </p:spPr>
        <p:txBody>
          <a:bodyPr>
            <a:normAutofit/>
          </a:bodyPr>
          <a:lstStyle/>
          <a:p>
            <a:r>
              <a:rPr lang="bs-Latn-BA" dirty="0"/>
              <a:t>Kontroler sa svojim pogledima</a:t>
            </a:r>
          </a:p>
          <a:p>
            <a:r>
              <a:rPr lang="bs-Latn-BA" dirty="0"/>
              <a:t>Svi ostali kontroleri implementirani na sličan način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D14B4C-4B11-4D1D-A804-1BF3F2B2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952" y="243768"/>
            <a:ext cx="5550696" cy="63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1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1FE73-AD2B-4643-B636-B2C135EB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734" y="302454"/>
            <a:ext cx="6372830" cy="1326321"/>
          </a:xfrm>
        </p:spPr>
        <p:txBody>
          <a:bodyPr/>
          <a:lstStyle/>
          <a:p>
            <a:r>
              <a:rPr lang="bs-Latn-BA" dirty="0"/>
              <a:t>MVC primjer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6FCB1F-14ED-4085-A61A-B6C03EACE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1" y="1764346"/>
            <a:ext cx="5927931" cy="3464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3D0762-3227-4DF3-B3C0-1A62913AB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49" y="1764345"/>
            <a:ext cx="6162852" cy="346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7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3000" b="-9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81C8-C936-4069-91F6-9D4BB392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171450"/>
            <a:ext cx="9791180" cy="1231071"/>
          </a:xfrm>
          <a:solidFill>
            <a:schemeClr val="bg1">
              <a:alpha val="48000"/>
            </a:schemeClr>
          </a:solidFill>
        </p:spPr>
        <p:txBody>
          <a:bodyPr/>
          <a:lstStyle/>
          <a:p>
            <a:r>
              <a:rPr lang="bs-Latn-BA" dirty="0"/>
              <a:t>Solid principi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10461-8B12-47FE-AA5D-F90FEBE30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1" y="1574827"/>
            <a:ext cx="6712257" cy="1407354"/>
          </a:xfrm>
          <a:solidFill>
            <a:schemeClr val="bg1">
              <a:alpha val="48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bs-Latn-BA" dirty="0"/>
              <a:t>Princip pojedinačne odgovornosti:</a:t>
            </a:r>
          </a:p>
          <a:p>
            <a:pPr lvl="1"/>
            <a:r>
              <a:rPr lang="bs-Latn-BA" dirty="0"/>
              <a:t>Svaka klasa ima samo jednu odgovornost</a:t>
            </a:r>
          </a:p>
          <a:p>
            <a:pPr lvl="1"/>
            <a:r>
              <a:rPr lang="bs-Latn-BA" dirty="0"/>
              <a:t>Sporedne odgovornosti izdvojene u interfejs					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77379D-FE62-492E-9A82-D300A8547091}"/>
              </a:ext>
            </a:extLst>
          </p:cNvPr>
          <p:cNvSpPr txBox="1">
            <a:spLocks/>
          </p:cNvSpPr>
          <p:nvPr/>
        </p:nvSpPr>
        <p:spPr>
          <a:xfrm>
            <a:off x="2209799" y="3276281"/>
            <a:ext cx="6712258" cy="1290851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bs-Latn-BA" dirty="0"/>
              <a:t>Otvoreno-zatvoreni princip </a:t>
            </a:r>
          </a:p>
          <a:p>
            <a:pPr lvl="2"/>
            <a:r>
              <a:rPr lang="bs-Latn-BA" dirty="0"/>
              <a:t>Svaka klasa otvorena za nadogradnje, zatvorena za modifikacije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7AB1A6F-0890-40B6-8353-CFC4E7CCF5A7}"/>
              </a:ext>
            </a:extLst>
          </p:cNvPr>
          <p:cNvSpPr txBox="1">
            <a:spLocks/>
          </p:cNvSpPr>
          <p:nvPr/>
        </p:nvSpPr>
        <p:spPr>
          <a:xfrm>
            <a:off x="2209800" y="4773020"/>
            <a:ext cx="6712258" cy="1734312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bs-Latn-BA" dirty="0"/>
              <a:t>Liskov princip zamjene</a:t>
            </a:r>
          </a:p>
          <a:p>
            <a:pPr lvl="2"/>
            <a:r>
              <a:rPr lang="bs-Latn-BA" dirty="0"/>
              <a:t>Upotreba bazne klase omogućava upotrebu i izvedenih klasa, sa istim rezultatom </a:t>
            </a:r>
          </a:p>
          <a:p>
            <a:pPr lvl="2"/>
            <a:r>
              <a:rPr lang="bs-Latn-BA" dirty="0"/>
              <a:t>Podtipovi moraju biti zamjenjivi njihovim osnovnim tipovima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4057AD-1D69-45BE-A7B2-6AA97B394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5" y="110394"/>
            <a:ext cx="1613869" cy="1041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9211E7-2A64-4221-B4C7-8194269A3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034" y="987653"/>
            <a:ext cx="2264120" cy="25846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31FF89-8AE2-4488-B119-D3F57B51FF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824" y="2690811"/>
            <a:ext cx="2553700" cy="2461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75F2EF-C6BC-4851-AC03-5077CC4DC8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344"/>
            <a:ext cx="2616475" cy="252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21A715-28CE-44DC-A412-B060C57111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058" y="1402520"/>
            <a:ext cx="3261055" cy="54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7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15F791-970C-4C28-9654-0C77233D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451" y="628443"/>
            <a:ext cx="6855226" cy="1325563"/>
          </a:xfrm>
          <a:solidFill>
            <a:schemeClr val="bg1">
              <a:alpha val="48000"/>
            </a:schemeClr>
          </a:solidFill>
        </p:spPr>
        <p:txBody>
          <a:bodyPr/>
          <a:lstStyle/>
          <a:p>
            <a:r>
              <a:rPr lang="bs-Latn-BA" dirty="0"/>
              <a:t>Solid principi </a:t>
            </a:r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A0D52C-B5B8-44CA-9F7F-8B502E29B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451" y="2582448"/>
            <a:ext cx="6855226" cy="1466850"/>
          </a:xfrm>
          <a:solidFill>
            <a:schemeClr val="bg1">
              <a:alpha val="48000"/>
            </a:schemeClr>
          </a:solidFill>
        </p:spPr>
        <p:txBody>
          <a:bodyPr>
            <a:normAutofit/>
          </a:bodyPr>
          <a:lstStyle/>
          <a:p>
            <a:r>
              <a:rPr lang="bs-Latn-BA" dirty="0"/>
              <a:t>Princip izoliranja interfejsa:</a:t>
            </a:r>
          </a:p>
          <a:p>
            <a:pPr lvl="1"/>
            <a:r>
              <a:rPr lang="bs-Latn-BA" dirty="0"/>
              <a:t>Interfejs ograničava klasu da podržava samo potrebne metode			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7045CC-829B-416F-8B4E-840CBE130984}"/>
              </a:ext>
            </a:extLst>
          </p:cNvPr>
          <p:cNvSpPr txBox="1">
            <a:spLocks/>
          </p:cNvSpPr>
          <p:nvPr/>
        </p:nvSpPr>
        <p:spPr>
          <a:xfrm>
            <a:off x="2457451" y="4573172"/>
            <a:ext cx="6855226" cy="1466849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bs-Latn-BA" dirty="0"/>
              <a:t>Princip inverzije ovisnosti:</a:t>
            </a:r>
          </a:p>
          <a:p>
            <a:pPr lvl="1"/>
            <a:r>
              <a:rPr lang="bs-Latn-BA" dirty="0"/>
              <a:t>Moduli visokog nivoa ne bi trebali da zavise od modula niskog nivoa, oba trebaju da zavise od apstrakcija					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625082-7BAD-4728-9D07-33D806E86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1" y="1931073"/>
            <a:ext cx="2872998" cy="276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A3C97C4-B732-4655-9824-A09734B09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4274"/>
            <a:ext cx="3016089" cy="29075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4F5C6-BA70-440F-ACD1-0EF2947B1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2677" y="0"/>
            <a:ext cx="2879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0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E9ADA-F9FA-4FC3-9324-9EB2345D1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774" y="147961"/>
            <a:ext cx="10353761" cy="1326321"/>
          </a:xfrm>
        </p:spPr>
        <p:txBody>
          <a:bodyPr/>
          <a:lstStyle/>
          <a:p>
            <a:r>
              <a:rPr lang="bs-Latn-BA" dirty="0"/>
              <a:t>Dizajn paterni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EBC81-0355-4F63-9F8F-E41ED614FECA}"/>
              </a:ext>
            </a:extLst>
          </p:cNvPr>
          <p:cNvSpPr txBox="1"/>
          <p:nvPr/>
        </p:nvSpPr>
        <p:spPr>
          <a:xfrm>
            <a:off x="584461" y="1474282"/>
            <a:ext cx="82390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Strukturalni paterni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Kreacijski paterni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sz="2800" dirty="0"/>
              <a:t>Paterni ponašanja</a:t>
            </a:r>
            <a:endParaRPr lang="en-GB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4F16DE-D662-4A03-BD00-2C44CCFD7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00"/>
            <a:ext cx="1219199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55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BBED-CB7D-4AF9-A862-4B94C2A5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Strukturalni paterni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ED45-34AD-4B2D-AC6E-67F06E972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6896705" cy="1447236"/>
          </a:xfrm>
          <a:solidFill>
            <a:schemeClr val="bg1">
              <a:alpha val="44000"/>
            </a:schemeClr>
          </a:solidFill>
        </p:spPr>
        <p:txBody>
          <a:bodyPr>
            <a:normAutofit/>
          </a:bodyPr>
          <a:lstStyle/>
          <a:p>
            <a:r>
              <a:rPr lang="bs-Latn-BA" dirty="0"/>
              <a:t>U sistemu implementirana dva strukturalna paterna:</a:t>
            </a:r>
          </a:p>
          <a:p>
            <a:pPr lvl="1"/>
            <a:r>
              <a:rPr lang="bs-Latn-BA" dirty="0"/>
              <a:t>Decorator pattern</a:t>
            </a:r>
          </a:p>
          <a:p>
            <a:pPr lvl="1"/>
            <a:r>
              <a:rPr lang="bs-Latn-BA" dirty="0"/>
              <a:t>Composite pattern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EFB3E-BDF0-4BA4-9227-5734180A8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3752850"/>
            <a:ext cx="6210300" cy="3105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7039AA-F9D3-4F2D-B7FF-53C3C91CB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3752850"/>
            <a:ext cx="62103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EA6728-9D14-4A33-82A0-D0E114440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2" y="-3969256"/>
            <a:ext cx="6858000" cy="808643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65CA6C0-85C1-4D6D-A439-31FD4E7E81CC}"/>
              </a:ext>
            </a:extLst>
          </p:cNvPr>
          <p:cNvSpPr txBox="1">
            <a:spLocks/>
          </p:cNvSpPr>
          <p:nvPr/>
        </p:nvSpPr>
        <p:spPr>
          <a:xfrm>
            <a:off x="669636" y="4535055"/>
            <a:ext cx="7329053" cy="1891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Bahnschrift SemiLight Condensed" panose="020B0502040204020203" pitchFamily="34" charset="0"/>
              </a:rPr>
              <a:t>Ne </a:t>
            </a:r>
            <a:r>
              <a:rPr lang="en-US" sz="4000" dirty="0" err="1">
                <a:latin typeface="Bahnschrift SemiLight Condensed" panose="020B0502040204020203" pitchFamily="34" charset="0"/>
              </a:rPr>
              <a:t>mo</a:t>
            </a:r>
            <a:r>
              <a:rPr lang="bs-Latn-BA" sz="4000" dirty="0">
                <a:latin typeface="Bahnschrift SemiLight Condensed" panose="020B0502040204020203" pitchFamily="34" charset="0"/>
              </a:rPr>
              <a:t>žete Vi, ali zato vaša mačka može!</a:t>
            </a:r>
            <a:endParaRPr lang="en-GB" sz="4000" dirty="0">
              <a:effectLst/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118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9D0E4-9117-407A-A2D3-7A7EA24953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354896"/>
            <a:ext cx="6505575" cy="504590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29C20BB-9300-424C-A438-D8AA723C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195" y="2376769"/>
            <a:ext cx="4382105" cy="2104461"/>
          </a:xfrm>
          <a:solidFill>
            <a:schemeClr val="bg1">
              <a:alpha val="35000"/>
            </a:schemeClr>
          </a:solidFill>
        </p:spPr>
        <p:txBody>
          <a:bodyPr/>
          <a:lstStyle/>
          <a:p>
            <a:r>
              <a:rPr lang="bs-Latn-BA" dirty="0"/>
              <a:t>Editovanje slika:</a:t>
            </a:r>
          </a:p>
          <a:p>
            <a:pPr lvl="1"/>
            <a:r>
              <a:rPr lang="bs-Latn-BA" dirty="0"/>
              <a:t>Rotacija</a:t>
            </a:r>
          </a:p>
          <a:p>
            <a:pPr lvl="1"/>
            <a:r>
              <a:rPr lang="bs-Latn-BA" dirty="0"/>
              <a:t>Rezanje</a:t>
            </a:r>
          </a:p>
          <a:p>
            <a:pPr lvl="1"/>
            <a:r>
              <a:rPr lang="bs-Latn-BA" dirty="0"/>
              <a:t>Filteri</a:t>
            </a:r>
          </a:p>
          <a:p>
            <a:pPr marL="457200" lvl="1" indent="0">
              <a:buNone/>
            </a:pPr>
            <a:endParaRPr lang="bs-Latn-BA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800632-6ECD-4825-886F-40C5BEF5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104775"/>
            <a:ext cx="10353761" cy="1326321"/>
          </a:xfrm>
        </p:spPr>
        <p:txBody>
          <a:bodyPr/>
          <a:lstStyle/>
          <a:p>
            <a:r>
              <a:rPr lang="bs-Latn-BA" dirty="0"/>
              <a:t>Decorator patern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6025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295318BF-C53E-4F91-BA9A-4EA3C7BF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39676"/>
            <a:ext cx="10353761" cy="1326321"/>
          </a:xfrm>
        </p:spPr>
        <p:txBody>
          <a:bodyPr/>
          <a:lstStyle/>
          <a:p>
            <a:r>
              <a:rPr lang="bs-Latn-BA" dirty="0"/>
              <a:t>Composite patern </a:t>
            </a:r>
            <a:endParaRPr lang="en-GB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BD4D5CF-7EFB-41DF-B496-435F3DB92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13" y="1819839"/>
            <a:ext cx="10353762" cy="3695136"/>
          </a:xfrm>
        </p:spPr>
        <p:txBody>
          <a:bodyPr/>
          <a:lstStyle/>
          <a:p>
            <a:r>
              <a:rPr lang="bs-Latn-BA" dirty="0"/>
              <a:t>Napravljen interfejs IComposite sa metodom azuriraj()</a:t>
            </a:r>
          </a:p>
          <a:p>
            <a:r>
              <a:rPr lang="bs-Latn-BA" dirty="0"/>
              <a:t>Postoji bazna klasa</a:t>
            </a:r>
          </a:p>
          <a:p>
            <a:endParaRPr lang="bs-Latn-BA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75A8D-A50F-4EA9-AFD2-23FB6F84B3A0}"/>
              </a:ext>
            </a:extLst>
          </p:cNvPr>
          <p:cNvPicPr/>
          <p:nvPr/>
        </p:nvPicPr>
        <p:blipFill rotWithShape="1">
          <a:blip r:embed="rId3"/>
          <a:srcRect l="1164" r="4064"/>
          <a:stretch/>
        </p:blipFill>
        <p:spPr bwMode="auto">
          <a:xfrm>
            <a:off x="1076325" y="3038475"/>
            <a:ext cx="9286875" cy="3819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0994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E583C8-843C-4C0A-8982-0EAB57D24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2096064"/>
            <a:ext cx="11372849" cy="1326321"/>
          </a:xfrm>
        </p:spPr>
        <p:txBody>
          <a:bodyPr/>
          <a:lstStyle/>
          <a:p>
            <a:r>
              <a:rPr lang="bs-Latn-BA" dirty="0"/>
              <a:t>U sistemu implementirana dva kreacijska paterna:</a:t>
            </a:r>
          </a:p>
          <a:p>
            <a:pPr lvl="1"/>
            <a:r>
              <a:rPr lang="bs-Latn-BA" dirty="0"/>
              <a:t>Singleton patern</a:t>
            </a:r>
          </a:p>
          <a:p>
            <a:pPr lvl="1"/>
            <a:r>
              <a:rPr lang="bs-Latn-BA" dirty="0"/>
              <a:t>Abstract factory patern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3E3CB56-7C1D-431A-A3DA-7F959F397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Kreacijski patterni</a:t>
            </a:r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7AAFF9B1-F5C9-43C6-9D14-EA6D0CB530EB}"/>
              </a:ext>
            </a:extLst>
          </p:cNvPr>
          <p:cNvSpPr txBox="1">
            <a:spLocks/>
          </p:cNvSpPr>
          <p:nvPr/>
        </p:nvSpPr>
        <p:spPr>
          <a:xfrm>
            <a:off x="0" y="3357562"/>
            <a:ext cx="12192000" cy="350043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bs-Latn-BA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DE1038-5CDF-42B4-9ED7-CF959D278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3357562"/>
            <a:ext cx="5494021" cy="34337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3EF76D-2A01-4049-B72C-67F0D16BC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" y="3357562"/>
            <a:ext cx="5600700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41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B56CF-08C4-48A5-BAA3-A742FD2F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5" y="1557999"/>
            <a:ext cx="6791325" cy="52809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BFF211-95A1-4E25-88CB-8566B18F4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675" y="333375"/>
            <a:ext cx="6791325" cy="1558000"/>
          </a:xfrm>
          <a:solidFill>
            <a:schemeClr val="bg1">
              <a:alpha val="0"/>
            </a:schemeClr>
          </a:solidFill>
        </p:spPr>
        <p:txBody>
          <a:bodyPr/>
          <a:lstStyle/>
          <a:p>
            <a:r>
              <a:rPr lang="bs-Latn-BA" dirty="0"/>
              <a:t>Singleton patern</a:t>
            </a:r>
            <a:br>
              <a:rPr lang="bs-Latn-BA" dirty="0"/>
            </a:b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7E7110-101B-4971-AA59-3481B73D9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553514"/>
            <a:ext cx="2743201" cy="1285311"/>
          </a:xfrm>
          <a:solidFill>
            <a:schemeClr val="bg1">
              <a:alpha val="31000"/>
            </a:schemeClr>
          </a:solidFill>
        </p:spPr>
        <p:txBody>
          <a:bodyPr>
            <a:normAutofit/>
          </a:bodyPr>
          <a:lstStyle/>
          <a:p>
            <a:r>
              <a:rPr lang="bs-Latn-BA" dirty="0"/>
              <a:t>Putovanju dodamo kapitena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3ADDF7-C4CA-44BE-B688-36D757F35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4805363"/>
            <a:ext cx="2175880" cy="20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53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157D-BFED-4284-98D4-28DF7856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7" y="342900"/>
            <a:ext cx="8372474" cy="1143001"/>
          </a:xfrm>
          <a:solidFill>
            <a:schemeClr val="bg1">
              <a:alpha val="24000"/>
            </a:schemeClr>
          </a:solidFill>
        </p:spPr>
        <p:txBody>
          <a:bodyPr>
            <a:normAutofit/>
          </a:bodyPr>
          <a:lstStyle/>
          <a:p>
            <a:r>
              <a:rPr lang="bs-Latn-BA" dirty="0"/>
              <a:t>Abstract factory patern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4F7D6-FD39-4FB5-8F5E-D6DC13F01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726" y="1867465"/>
            <a:ext cx="2057400" cy="2856936"/>
          </a:xfrm>
          <a:solidFill>
            <a:schemeClr val="bg1">
              <a:alpha val="24000"/>
            </a:schemeClr>
          </a:solidFill>
        </p:spPr>
        <p:txBody>
          <a:bodyPr/>
          <a:lstStyle/>
          <a:p>
            <a:r>
              <a:rPr lang="bs-Latn-BA" dirty="0"/>
              <a:t>Filteri na pretragu destinacija</a:t>
            </a:r>
          </a:p>
          <a:p>
            <a:r>
              <a:rPr lang="bs-Latn-BA" dirty="0"/>
              <a:t>Kreiran interfejs IFactory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9769A-9A86-443F-99FC-38E18B0C3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183" y="1485901"/>
            <a:ext cx="9151818" cy="537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6D167-B564-4457-8D0E-8B420EFA4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39" y="5038724"/>
            <a:ext cx="253961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84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2AB-0B77-4C6C-820D-D752B35F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Paterni ponašanja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23FED-5278-4CA6-9B3B-6D611A9A6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495" y="1800789"/>
            <a:ext cx="10353762" cy="3695136"/>
          </a:xfrm>
        </p:spPr>
        <p:txBody>
          <a:bodyPr/>
          <a:lstStyle/>
          <a:p>
            <a:r>
              <a:rPr lang="bs-Latn-BA" dirty="0"/>
              <a:t>U sistemu implementirana dva paterna ponašanja:</a:t>
            </a:r>
          </a:p>
          <a:p>
            <a:pPr lvl="1"/>
            <a:r>
              <a:rPr lang="bs-Latn-BA" dirty="0"/>
              <a:t>Iterator patern</a:t>
            </a:r>
          </a:p>
          <a:p>
            <a:pPr lvl="1"/>
            <a:r>
              <a:rPr lang="bs-Latn-BA" dirty="0"/>
              <a:t>Mediator patern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2A3AFD-4027-49D8-AE98-5C62A9DC2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5" y="379840"/>
            <a:ext cx="2818881" cy="21931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51CE0E-3ADB-4A7B-8735-A20BD9A682E7}"/>
              </a:ext>
            </a:extLst>
          </p:cNvPr>
          <p:cNvSpPr txBox="1">
            <a:spLocks/>
          </p:cNvSpPr>
          <p:nvPr/>
        </p:nvSpPr>
        <p:spPr>
          <a:xfrm>
            <a:off x="0" y="3296206"/>
            <a:ext cx="12192000" cy="3561794"/>
          </a:xfrm>
          <a:prstGeom prst="rect">
            <a:avLst/>
          </a:prstGeom>
          <a:solidFill>
            <a:schemeClr val="tx2">
              <a:lumMod val="10000"/>
              <a:alpha val="63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4A736-02B3-4C42-99D8-66A4347345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3399817"/>
            <a:ext cx="587883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1C69B3-D006-42DA-BF79-6E35535C06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7" y="3296206"/>
            <a:ext cx="6020318" cy="356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88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F9A3E-5A61-4602-B813-F47D140B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46" y="628650"/>
            <a:ext cx="4096356" cy="1326321"/>
          </a:xfrm>
          <a:solidFill>
            <a:schemeClr val="bg1">
              <a:alpha val="25000"/>
            </a:schemeClr>
          </a:solidFill>
        </p:spPr>
        <p:txBody>
          <a:bodyPr/>
          <a:lstStyle/>
          <a:p>
            <a:r>
              <a:rPr lang="bs-Latn-BA" dirty="0"/>
              <a:t>Iterator patern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CEA5B-DC0B-4F4A-BDDC-20DE09098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420" y="2181789"/>
            <a:ext cx="4096355" cy="2990286"/>
          </a:xfrm>
          <a:solidFill>
            <a:schemeClr val="bg1">
              <a:alpha val="25000"/>
            </a:schemeClr>
          </a:solidFill>
        </p:spPr>
        <p:txBody>
          <a:bodyPr/>
          <a:lstStyle/>
          <a:p>
            <a:r>
              <a:rPr lang="bs-Latn-BA" dirty="0"/>
              <a:t>Lista objekata Mačka u klasi Putovanje</a:t>
            </a:r>
          </a:p>
          <a:p>
            <a:r>
              <a:rPr lang="bs-Latn-BA" dirty="0"/>
              <a:t>MačkaZaPutovanjeIterator</a:t>
            </a:r>
          </a:p>
          <a:p>
            <a:r>
              <a:rPr lang="bs-Latn-BA" dirty="0"/>
              <a:t>Implementiran interfejs IEnumerable sa metodom getEnumeration()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7A9EE-D403-421A-BDDD-5C90F79EB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1" y="0"/>
            <a:ext cx="77343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15A749-F73D-44BA-BB57-5DC4B4EF2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3" y="3903750"/>
            <a:ext cx="2990286" cy="29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11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4793B-7B81-40B0-B983-C027FE2D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995" y="533400"/>
            <a:ext cx="3181955" cy="1326321"/>
          </a:xfrm>
        </p:spPr>
        <p:txBody>
          <a:bodyPr/>
          <a:lstStyle/>
          <a:p>
            <a:r>
              <a:rPr lang="bs-Latn-BA" dirty="0"/>
              <a:t>Mediator patern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2A69D-8512-41FC-A3E7-B5A30A577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070" y="2429439"/>
            <a:ext cx="3096230" cy="3695136"/>
          </a:xfrm>
        </p:spPr>
        <p:txBody>
          <a:bodyPr/>
          <a:lstStyle/>
          <a:p>
            <a:r>
              <a:rPr lang="bs-Latn-BA" dirty="0"/>
              <a:t>Iskorišten kod utisaka putovanja</a:t>
            </a:r>
          </a:p>
          <a:p>
            <a:r>
              <a:rPr lang="bs-Latn-BA" dirty="0"/>
              <a:t>Utisak ostavlja samo mačka koja je već putovala</a:t>
            </a:r>
          </a:p>
          <a:p>
            <a:r>
              <a:rPr lang="bs-Latn-BA" dirty="0"/>
              <a:t>Interfejs IUtisakMedijator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5DE51-13B0-4D03-8313-07950739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0"/>
            <a:ext cx="886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08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FCB07-D516-4117-B7F5-251B369F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20BD4-AD8D-40A2-9733-A032F3B82985}"/>
              </a:ext>
            </a:extLst>
          </p:cNvPr>
          <p:cNvSpPr txBox="1"/>
          <p:nvPr/>
        </p:nvSpPr>
        <p:spPr>
          <a:xfrm>
            <a:off x="358333" y="238125"/>
            <a:ext cx="450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>
                <a:solidFill>
                  <a:schemeClr val="bg1"/>
                </a:solidFill>
              </a:rPr>
              <a:t>Dijagram klasa MVC sa paternima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0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1">
            <a:extLst>
              <a:ext uri="{FF2B5EF4-FFF2-40B4-BE49-F238E27FC236}">
                <a16:creationId xmlns:a16="http://schemas.microsoft.com/office/drawing/2014/main" id="{E3349CE6-2EFA-4893-895B-25C865C0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70" y="0"/>
            <a:ext cx="10353761" cy="1326321"/>
          </a:xfrm>
        </p:spPr>
        <p:txBody>
          <a:bodyPr/>
          <a:lstStyle/>
          <a:p>
            <a:r>
              <a:rPr lang="bs-Latn-BA" dirty="0"/>
              <a:t>Dijagram aktivnosti </a:t>
            </a:r>
            <a:br>
              <a:rPr lang="bs-Latn-BA" dirty="0"/>
            </a:br>
            <a:r>
              <a:rPr lang="bs-Latn-BA" dirty="0"/>
              <a:t>i dijagram sekvence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83642C-0B9C-4393-AE03-C690BF921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953" y="1143000"/>
            <a:ext cx="5779047" cy="571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C72DA9-BC65-43A1-9F62-A388467805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43000"/>
            <a:ext cx="59626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6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6036-E86A-498E-8492-78588F4E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15" y="1650978"/>
            <a:ext cx="10353761" cy="1326321"/>
          </a:xfrm>
        </p:spPr>
        <p:txBody>
          <a:bodyPr/>
          <a:lstStyle/>
          <a:p>
            <a:r>
              <a:rPr lang="bs-Latn-BA" dirty="0"/>
              <a:t>Šta je spacecat? 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2245A3-999F-4CC3-80FE-01DD1F279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6923" y="2283396"/>
            <a:ext cx="10353762" cy="3695136"/>
          </a:xfrm>
        </p:spPr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17FFF-3D1A-4977-B2E2-E9F5C4938CDF}"/>
              </a:ext>
            </a:extLst>
          </p:cNvPr>
          <p:cNvSpPr txBox="1"/>
          <p:nvPr/>
        </p:nvSpPr>
        <p:spPr>
          <a:xfrm>
            <a:off x="2004290" y="2730791"/>
            <a:ext cx="907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SpaceCat je firma čiji je cilj da mačkama kolonizira ostatak svemira.</a:t>
            </a:r>
            <a:endParaRPr lang="en-GB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FE3275-3BA0-4612-82EB-A52328A8765F}"/>
              </a:ext>
            </a:extLst>
          </p:cNvPr>
          <p:cNvSpPr txBox="1">
            <a:spLocks/>
          </p:cNvSpPr>
          <p:nvPr/>
        </p:nvSpPr>
        <p:spPr>
          <a:xfrm>
            <a:off x="836874" y="314103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bs-Latn-BA" dirty="0"/>
              <a:t>Šta radi spacecat?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CF209A-E9D3-4CF7-BF21-4FFBF70978D6}"/>
              </a:ext>
            </a:extLst>
          </p:cNvPr>
          <p:cNvSpPr txBox="1"/>
          <p:nvPr/>
        </p:nvSpPr>
        <p:spPr>
          <a:xfrm>
            <a:off x="1782617" y="4298834"/>
            <a:ext cx="907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dirty="0"/>
              <a:t>SpaceCat svaki mjesec bira 10 sretnih dobitnika kojima ispunjavamo želju da pošalju svoju mačku na jednu od ponuđenih destinacija u svemir.</a:t>
            </a:r>
            <a:endParaRPr lang="en-GB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354C561-8A57-47EC-993F-5331762FC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44" y="4547515"/>
            <a:ext cx="2015439" cy="23294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463DCE-EC80-45ED-B9DB-1027F461B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030" y="583357"/>
            <a:ext cx="2015438" cy="20154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4E6B86-FADF-4D2F-940E-D4186ECF4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16" y="398574"/>
            <a:ext cx="1905000" cy="1905000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37C8B87-61F6-430C-BA23-3E2E99C13826}"/>
              </a:ext>
            </a:extLst>
          </p:cNvPr>
          <p:cNvSpPr txBox="1">
            <a:spLocks/>
          </p:cNvSpPr>
          <p:nvPr/>
        </p:nvSpPr>
        <p:spPr>
          <a:xfrm>
            <a:off x="4068618" y="610666"/>
            <a:ext cx="3652982" cy="98041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bs-Latn-BA" sz="6600" dirty="0"/>
              <a:t>faq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769117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27BEA9-E88B-4F3A-AF72-16BA809E00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273"/>
            <a:ext cx="5969482" cy="3208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4BAB47-55BB-43B8-A36A-C28FE5221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82" y="1870274"/>
            <a:ext cx="6213477" cy="32085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40A031C-EC14-43EF-A14A-0F4FF1B9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bs-Latn-BA" dirty="0"/>
              <a:t>Pogled korisnika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212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CCBA2C-A540-487A-8012-3D854FA7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5" y="815075"/>
            <a:ext cx="12192000" cy="6042925"/>
          </a:xfrm>
          <a:prstGeom prst="rect">
            <a:avLst/>
          </a:prstGeom>
        </p:spPr>
      </p:pic>
      <p:sp>
        <p:nvSpPr>
          <p:cNvPr id="16" name="Title 6">
            <a:extLst>
              <a:ext uri="{FF2B5EF4-FFF2-40B4-BE49-F238E27FC236}">
                <a16:creationId xmlns:a16="http://schemas.microsoft.com/office/drawing/2014/main" id="{1C23ADD0-573C-49F1-9ACD-7FFF2016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048" y="0"/>
            <a:ext cx="2581578" cy="834125"/>
          </a:xfrm>
        </p:spPr>
        <p:txBody>
          <a:bodyPr/>
          <a:lstStyle/>
          <a:p>
            <a:r>
              <a:rPr lang="bs-Latn-BA" dirty="0"/>
              <a:t>erd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6971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BCBCB-D316-4E6C-A86B-08B4C3C03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119" y="0"/>
            <a:ext cx="344311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E08412-22D4-4746-9B86-C529C8E1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0"/>
            <a:ext cx="5915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18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B95AFF70-EFAF-40A1-AF63-E7D58950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444" y="346489"/>
            <a:ext cx="10353761" cy="1326321"/>
          </a:xfrm>
          <a:solidFill>
            <a:schemeClr val="bg1">
              <a:alpha val="48000"/>
            </a:schemeClr>
          </a:solidFill>
        </p:spPr>
        <p:txBody>
          <a:bodyPr>
            <a:normAutofit/>
          </a:bodyPr>
          <a:lstStyle/>
          <a:p>
            <a:r>
              <a:rPr lang="bs-Latn-BA" sz="3600" dirty="0"/>
              <a:t>Dijagram komponenti, paketa i raspoređivanja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25605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6FF5-8ED8-41D0-96CE-E68E6BFB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70" y="0"/>
            <a:ext cx="10353761" cy="1326321"/>
          </a:xfrm>
          <a:solidFill>
            <a:schemeClr val="bg1">
              <a:alpha val="20000"/>
            </a:schemeClr>
          </a:solidFill>
        </p:spPr>
        <p:txBody>
          <a:bodyPr/>
          <a:lstStyle/>
          <a:p>
            <a:r>
              <a:rPr lang="bs-Latn-BA" dirty="0"/>
              <a:t>Dijagram komponenti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2C7356-EC22-44E1-B233-46B0B8482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44E1F-C7CF-4B9E-B12F-4486B22E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4870"/>
            <a:ext cx="12192000" cy="59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3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09C95-D917-46BF-859B-80F5FEB62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345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92B020-8AF9-4E49-BA14-93385716A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500" y="0"/>
            <a:ext cx="2857500" cy="3067050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/>
          <a:p>
            <a:r>
              <a:rPr lang="bs-Latn-BA" dirty="0"/>
              <a:t>Dijagrampaketa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A4AA0-0A49-4196-8E12-EA277EE88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1" y="2600441"/>
            <a:ext cx="2857500" cy="42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9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970C-774D-4396-AB94-D14FFFAA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1504"/>
            <a:ext cx="10353761" cy="1326321"/>
          </a:xfrm>
          <a:solidFill>
            <a:schemeClr val="bg1">
              <a:alpha val="26000"/>
            </a:schemeClr>
          </a:solidFill>
        </p:spPr>
        <p:txBody>
          <a:bodyPr/>
          <a:lstStyle/>
          <a:p>
            <a:r>
              <a:rPr lang="bs-Latn-BA" dirty="0"/>
              <a:t>dijagram raspoređivanja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C912A-4044-4E53-B896-0BCE1333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825"/>
            <a:ext cx="12192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44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9F9A-CBD9-43A2-8AC0-22976A2B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6" y="1"/>
            <a:ext cx="11620499" cy="1257300"/>
          </a:xfrm>
          <a:solidFill>
            <a:schemeClr val="accent6">
              <a:alpha val="61000"/>
            </a:schemeClr>
          </a:solidFill>
        </p:spPr>
        <p:txBody>
          <a:bodyPr/>
          <a:lstStyle/>
          <a:p>
            <a:r>
              <a:rPr lang="en-US" dirty="0"/>
              <a:t>Plan </a:t>
            </a:r>
            <a:r>
              <a:rPr lang="en-US" dirty="0" err="1"/>
              <a:t>realizacije</a:t>
            </a:r>
            <a:r>
              <a:rPr lang="en-US" dirty="0"/>
              <a:t> </a:t>
            </a:r>
            <a:r>
              <a:rPr lang="en-US" dirty="0" err="1"/>
              <a:t>projekta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C8C30-2212-4C81-A3B0-6BF3AE45E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0" y="1257300"/>
            <a:ext cx="3629025" cy="5257799"/>
          </a:xfrm>
          <a:solidFill>
            <a:schemeClr val="accent6">
              <a:alpha val="61000"/>
            </a:schemeClr>
          </a:solidFill>
        </p:spPr>
        <p:txBody>
          <a:bodyPr>
            <a:normAutofit/>
          </a:bodyPr>
          <a:lstStyle/>
          <a:p>
            <a:r>
              <a:rPr lang="bs-Latn-BA" u="sng" dirty="0"/>
              <a:t>31.5.-6.6. :</a:t>
            </a:r>
          </a:p>
          <a:p>
            <a:r>
              <a:rPr lang="bs-Latn-BA" dirty="0"/>
              <a:t>Dovršiti poglede </a:t>
            </a:r>
          </a:p>
          <a:p>
            <a:r>
              <a:rPr lang="bs-Latn-BA" dirty="0"/>
              <a:t>Implementirati binding model</a:t>
            </a:r>
          </a:p>
          <a:p>
            <a:r>
              <a:rPr lang="bs-Latn-BA" dirty="0"/>
              <a:t>Realizovati vanjski uređaj</a:t>
            </a:r>
          </a:p>
          <a:p>
            <a:r>
              <a:rPr lang="bs-Latn-BA" dirty="0"/>
              <a:t>Omogućiti kontrolu pristupa</a:t>
            </a:r>
          </a:p>
          <a:p>
            <a:r>
              <a:rPr lang="bs-Latn-BA" dirty="0"/>
              <a:t>Dizajn i refaktoring </a:t>
            </a:r>
          </a:p>
          <a:p>
            <a:r>
              <a:rPr lang="bs-Latn-BA" dirty="0"/>
              <a:t>7.6.-13.6.</a:t>
            </a:r>
          </a:p>
          <a:p>
            <a:r>
              <a:rPr lang="bs-Latn-BA" dirty="0"/>
              <a:t>Finaliziranje projekta</a:t>
            </a:r>
          </a:p>
          <a:p>
            <a:endParaRPr lang="bs-Latn-BA" dirty="0"/>
          </a:p>
          <a:p>
            <a:endParaRPr lang="bs-Latn-BA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89D65A-5229-482C-9C7B-58E07C7E50F2}"/>
              </a:ext>
            </a:extLst>
          </p:cNvPr>
          <p:cNvSpPr txBox="1">
            <a:spLocks/>
          </p:cNvSpPr>
          <p:nvPr/>
        </p:nvSpPr>
        <p:spPr>
          <a:xfrm>
            <a:off x="238126" y="1257300"/>
            <a:ext cx="3629024" cy="2152086"/>
          </a:xfrm>
          <a:prstGeom prst="rect">
            <a:avLst/>
          </a:prstGeom>
          <a:solidFill>
            <a:schemeClr val="accent6">
              <a:alpha val="6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Napravljen</a:t>
            </a:r>
            <a:r>
              <a:rPr lang="en-US" dirty="0"/>
              <a:t> model, </a:t>
            </a:r>
            <a:r>
              <a:rPr lang="en-US" dirty="0" err="1"/>
              <a:t>kontroleri</a:t>
            </a:r>
            <a:r>
              <a:rPr lang="en-US" dirty="0"/>
              <a:t>, </a:t>
            </a:r>
            <a:r>
              <a:rPr lang="en-US" dirty="0" err="1"/>
              <a:t>pojedini</a:t>
            </a:r>
            <a:r>
              <a:rPr lang="en-US" dirty="0"/>
              <a:t> </a:t>
            </a:r>
            <a:r>
              <a:rPr lang="en-US" dirty="0" err="1"/>
              <a:t>pogledi</a:t>
            </a:r>
            <a:r>
              <a:rPr lang="en-US" dirty="0"/>
              <a:t> ,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ura</a:t>
            </a:r>
            <a:r>
              <a:rPr lang="bs-Latn-BA" dirty="0"/>
              <a:t>đena prva migracija</a:t>
            </a:r>
          </a:p>
          <a:p>
            <a:endParaRPr lang="bs-Latn-BA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A6529D-F30A-4A64-957F-816D46FE2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3829050"/>
            <a:ext cx="4038599" cy="30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8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BE1F64-4939-4FBD-A604-2D2594823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7067550" cy="3524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21B6F7-63EA-4DF1-8FC9-0341A05EA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247650"/>
            <a:ext cx="5124450" cy="3076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76EB29-3D29-424D-813D-4CF2043D68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3775"/>
            <a:ext cx="7067550" cy="3324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EC15E9-1D2E-4793-A202-38776B655F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3724275"/>
            <a:ext cx="5124450" cy="297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8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F6DC0E-3366-46C6-847C-FE11CCD32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84065" cy="3590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53FB62-4783-425D-BF85-4DEB8655D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90925"/>
            <a:ext cx="7284065" cy="3267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C1B50-46C0-47FF-9552-E85780ECD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63" y="282776"/>
            <a:ext cx="4907935" cy="30252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152C36-39CC-44D9-86CC-8E769ACC5B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64" y="3828949"/>
            <a:ext cx="4907935" cy="29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89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FF734-E74E-4CED-BEFF-B43B50B68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2669" y="2299265"/>
            <a:ext cx="6105841" cy="783373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n-US" sz="2400" dirty="0"/>
              <a:t>Da li je </a:t>
            </a:r>
            <a:r>
              <a:rPr lang="en-US" sz="2400" dirty="0" err="1"/>
              <a:t>sigurno</a:t>
            </a:r>
            <a:r>
              <a:rPr lang="en-US" sz="2400" dirty="0"/>
              <a:t> </a:t>
            </a:r>
            <a:r>
              <a:rPr lang="en-US" sz="2400" dirty="0" err="1"/>
              <a:t>slati</a:t>
            </a:r>
            <a:r>
              <a:rPr lang="en-US" sz="2400" dirty="0"/>
              <a:t> ma</a:t>
            </a:r>
            <a:r>
              <a:rPr lang="bs-Latn-BA" sz="2400" dirty="0"/>
              <a:t>čku u svemir?</a:t>
            </a:r>
          </a:p>
          <a:p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1D37E37-9D89-412E-9F9E-740203CA53B4}"/>
              </a:ext>
            </a:extLst>
          </p:cNvPr>
          <p:cNvSpPr txBox="1">
            <a:spLocks/>
          </p:cNvSpPr>
          <p:nvPr/>
        </p:nvSpPr>
        <p:spPr>
          <a:xfrm>
            <a:off x="2903325" y="3429000"/>
            <a:ext cx="6105841" cy="78337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bs-Latn-BA" sz="2400" dirty="0"/>
              <a:t>Ko može poslati mačku u svemir?</a:t>
            </a:r>
          </a:p>
          <a:p>
            <a:endParaRPr lang="en-GB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9B6614-4EBE-4722-A30F-CDE32515C88A}"/>
              </a:ext>
            </a:extLst>
          </p:cNvPr>
          <p:cNvSpPr txBox="1">
            <a:spLocks/>
          </p:cNvSpPr>
          <p:nvPr/>
        </p:nvSpPr>
        <p:spPr>
          <a:xfrm>
            <a:off x="5956245" y="4558736"/>
            <a:ext cx="6105841" cy="783375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bs-Latn-BA" sz="2400" dirty="0"/>
              <a:t>Koje su ponuđene destinacije?</a:t>
            </a:r>
          </a:p>
          <a:p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ECFF526-36C5-4A1A-BE9C-F7122578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982" y="46182"/>
            <a:ext cx="3652982" cy="1459345"/>
          </a:xfrm>
          <a:solidFill>
            <a:schemeClr val="bg1">
              <a:alpha val="44000"/>
            </a:schemeClr>
          </a:solidFill>
        </p:spPr>
        <p:txBody>
          <a:bodyPr>
            <a:normAutofit/>
          </a:bodyPr>
          <a:lstStyle/>
          <a:p>
            <a:r>
              <a:rPr lang="bs-Latn-BA" sz="6600" dirty="0"/>
              <a:t>faq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597588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A5CF-3878-46F8-A537-54CE6636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308" y="267856"/>
            <a:ext cx="5726545" cy="4045527"/>
          </a:xfrm>
        </p:spPr>
        <p:txBody>
          <a:bodyPr>
            <a:normAutofit/>
          </a:bodyPr>
          <a:lstStyle/>
          <a:p>
            <a:r>
              <a:rPr lang="en-US" sz="6600" dirty="0" err="1"/>
              <a:t>Hvala</a:t>
            </a:r>
            <a:r>
              <a:rPr lang="en-US" sz="6600" dirty="0"/>
              <a:t> </a:t>
            </a:r>
            <a:r>
              <a:rPr lang="en-US" sz="6600" dirty="0" err="1"/>
              <a:t>na</a:t>
            </a:r>
            <a:r>
              <a:rPr lang="en-US" sz="6600" dirty="0"/>
              <a:t> pa</a:t>
            </a:r>
            <a:r>
              <a:rPr lang="bs-Latn-BA" sz="6600" dirty="0"/>
              <a:t>žnji</a:t>
            </a:r>
            <a:r>
              <a:rPr lang="en-US" sz="6600" dirty="0"/>
              <a:t> !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378167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725A-5393-4296-BE43-9BBFC0E2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65801" y="1275773"/>
            <a:ext cx="10353761" cy="1326321"/>
          </a:xfrm>
        </p:spPr>
        <p:txBody>
          <a:bodyPr/>
          <a:lstStyle/>
          <a:p>
            <a:r>
              <a:rPr lang="bs-Latn-BA" dirty="0"/>
              <a:t>Akteri SISTEMA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3536A-FDFD-4BF2-902A-6B6E61A7C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77" y="2974110"/>
            <a:ext cx="6853987" cy="1773381"/>
          </a:xfrm>
          <a:solidFill>
            <a:schemeClr val="bg1">
              <a:alpha val="42000"/>
            </a:schemeClr>
          </a:solidFill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bs-Latn-BA" sz="2400" dirty="0"/>
              <a:t>ADMINISTRATOR</a:t>
            </a:r>
          </a:p>
          <a:p>
            <a:r>
              <a:rPr lang="bs-Latn-BA" sz="2400" dirty="0"/>
              <a:t> </a:t>
            </a:r>
            <a:r>
              <a:rPr lang="en-US" sz="2400" dirty="0"/>
              <a:t>NEREGISTROVANI KORISNIK</a:t>
            </a:r>
            <a:endParaRPr lang="bs-Latn-BA" sz="2400" dirty="0"/>
          </a:p>
          <a:p>
            <a:r>
              <a:rPr lang="en-US" sz="2400" dirty="0"/>
              <a:t> </a:t>
            </a:r>
            <a:r>
              <a:rPr lang="bs-Latn-BA" sz="2400" dirty="0"/>
              <a:t>REGISTROVANI KORISNIK</a:t>
            </a:r>
            <a:r>
              <a:rPr lang="en-US" sz="2400" dirty="0"/>
              <a:t>(FREE I PREMIUM)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4AE209-99E5-415F-AC5D-8877284D0636}"/>
              </a:ext>
            </a:extLst>
          </p:cNvPr>
          <p:cNvSpPr txBox="1">
            <a:spLocks/>
          </p:cNvSpPr>
          <p:nvPr/>
        </p:nvSpPr>
        <p:spPr>
          <a:xfrm>
            <a:off x="-1556931" y="32237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Funkcionalnosti</a:t>
            </a:r>
            <a:r>
              <a:rPr lang="en-US" dirty="0"/>
              <a:t> Sistema: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0DB41E-AEFD-463A-AB8A-5AF77EA6A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89" y="509315"/>
            <a:ext cx="4993582" cy="28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9CC39F-F66F-4237-981A-347A37A26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90" y="3637828"/>
            <a:ext cx="4993581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1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0" b="-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F875-5C55-49AC-804F-00DB3F759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8892" y="563884"/>
            <a:ext cx="10353761" cy="1326321"/>
          </a:xfrm>
        </p:spPr>
        <p:txBody>
          <a:bodyPr/>
          <a:lstStyle/>
          <a:p>
            <a:r>
              <a:rPr lang="en-US" dirty="0"/>
              <a:t>Administrator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D45B8-61B7-40D7-A5BF-66CE60CFA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76" y="2244441"/>
            <a:ext cx="7168024" cy="3695136"/>
          </a:xfrm>
          <a:solidFill>
            <a:schemeClr val="bg1">
              <a:alpha val="23000"/>
            </a:schemeClr>
          </a:solidFill>
        </p:spPr>
        <p:txBody>
          <a:bodyPr/>
          <a:lstStyle/>
          <a:p>
            <a:r>
              <a:rPr lang="en-US" dirty="0" err="1"/>
              <a:t>Pokre</a:t>
            </a:r>
            <a:r>
              <a:rPr lang="bs-Latn-BA" dirty="0"/>
              <a:t>ć</a:t>
            </a:r>
            <a:r>
              <a:rPr lang="en-US" dirty="0"/>
              <a:t>e </a:t>
            </a:r>
            <a:r>
              <a:rPr lang="en-US" dirty="0" err="1"/>
              <a:t>algoritam</a:t>
            </a:r>
            <a:endParaRPr lang="en-US" dirty="0"/>
          </a:p>
          <a:p>
            <a:r>
              <a:rPr lang="en-US" dirty="0" err="1"/>
              <a:t>Dodaje</a:t>
            </a:r>
            <a:r>
              <a:rPr lang="en-US" dirty="0"/>
              <a:t> </a:t>
            </a:r>
            <a:r>
              <a:rPr lang="en-US" dirty="0" err="1"/>
              <a:t>destinacije</a:t>
            </a:r>
            <a:endParaRPr lang="en-US" dirty="0"/>
          </a:p>
          <a:p>
            <a:r>
              <a:rPr lang="en-US" dirty="0"/>
              <a:t>A</a:t>
            </a:r>
            <a:r>
              <a:rPr lang="bs-Latn-BA" dirty="0"/>
              <a:t>žurira novosti</a:t>
            </a:r>
          </a:p>
          <a:p>
            <a:r>
              <a:rPr lang="bs-Latn-BA" dirty="0"/>
              <a:t>Odgovara na FAQ</a:t>
            </a:r>
          </a:p>
          <a:p>
            <a:r>
              <a:rPr lang="bs-Latn-BA" dirty="0"/>
              <a:t>Određuje kompetentnost</a:t>
            </a:r>
          </a:p>
          <a:p>
            <a:r>
              <a:rPr lang="bs-Latn-BA" dirty="0"/>
              <a:t>Sprovodi ankete</a:t>
            </a:r>
          </a:p>
          <a:p>
            <a:r>
              <a:rPr lang="bs-Latn-BA" dirty="0"/>
              <a:t>Briše komentare i profile sa neprimjerenim sadržajem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1DA37-B988-4625-A0FB-86DE02DF4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00" y="3521363"/>
            <a:ext cx="4680000" cy="2736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DE8F1-2B14-44C3-818A-0CBA17B21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00" y="535709"/>
            <a:ext cx="4680000" cy="27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0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3D0E-C2E2-4786-8D8B-DA8162C87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539" y="755072"/>
            <a:ext cx="6762461" cy="870239"/>
          </a:xfrm>
          <a:solidFill>
            <a:schemeClr val="bg1">
              <a:alpha val="0"/>
            </a:schemeClr>
          </a:solidFill>
        </p:spPr>
        <p:txBody>
          <a:bodyPr>
            <a:normAutofit fontScale="90000"/>
          </a:bodyPr>
          <a:lstStyle/>
          <a:p>
            <a:r>
              <a:rPr lang="bs-Latn-BA" dirty="0"/>
              <a:t>neRegistrovani korisnik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34E92-2B02-4CB9-9D04-684010D10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0" y="2486026"/>
            <a:ext cx="5735893" cy="3371850"/>
          </a:xfrm>
          <a:solidFill>
            <a:schemeClr val="bg1">
              <a:alpha val="46000"/>
            </a:schemeClr>
          </a:solidFill>
        </p:spPr>
        <p:txBody>
          <a:bodyPr/>
          <a:lstStyle/>
          <a:p>
            <a:r>
              <a:rPr lang="bs-Latn-BA" dirty="0"/>
              <a:t>Mogućnost </a:t>
            </a:r>
            <a:r>
              <a:rPr lang="en-US" dirty="0" err="1"/>
              <a:t>kreiranja</a:t>
            </a:r>
            <a:r>
              <a:rPr lang="en-US" dirty="0"/>
              <a:t> </a:t>
            </a:r>
            <a:r>
              <a:rPr lang="en-US" dirty="0" err="1"/>
              <a:t>profila</a:t>
            </a:r>
            <a:r>
              <a:rPr lang="en-US" dirty="0"/>
              <a:t>(FREE </a:t>
            </a:r>
            <a:r>
              <a:rPr lang="en-US" dirty="0" err="1"/>
              <a:t>i</a:t>
            </a:r>
            <a:r>
              <a:rPr lang="en-US" dirty="0"/>
              <a:t> Premium)</a:t>
            </a:r>
            <a:endParaRPr lang="bs-Latn-BA" dirty="0"/>
          </a:p>
          <a:p>
            <a:r>
              <a:rPr lang="bs-Latn-BA" dirty="0"/>
              <a:t>Pregled narednog leta</a:t>
            </a:r>
          </a:p>
          <a:p>
            <a:r>
              <a:rPr lang="bs-Latn-BA" dirty="0"/>
              <a:t>Pregled historije putovanja</a:t>
            </a:r>
          </a:p>
          <a:p>
            <a:r>
              <a:rPr lang="bs-Latn-BA" dirty="0"/>
              <a:t>Pregled novosti</a:t>
            </a:r>
          </a:p>
          <a:p>
            <a:r>
              <a:rPr lang="bs-Latn-BA" dirty="0"/>
              <a:t>Pregled FAQ</a:t>
            </a:r>
          </a:p>
          <a:p>
            <a:r>
              <a:rPr lang="bs-Latn-BA" dirty="0"/>
              <a:t>Pregled statistike anketa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A9059F-42DB-4423-B908-F5B28CB89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03" y="480602"/>
            <a:ext cx="0" cy="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80273E-592C-4E53-86E1-2651950FB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40" y="616311"/>
            <a:ext cx="0" cy="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691F17-1F41-44FD-958C-B2AAFD82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398"/>
            <a:ext cx="4841322" cy="28086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CF0234-435B-4822-AD6D-18675DA71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74" y="3854811"/>
            <a:ext cx="4845859" cy="28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28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5FB56-AABE-472E-9A0C-893EE8296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719" y="375065"/>
            <a:ext cx="7924281" cy="1326321"/>
          </a:xfrm>
        </p:spPr>
        <p:txBody>
          <a:bodyPr/>
          <a:lstStyle/>
          <a:p>
            <a:r>
              <a:rPr lang="bs-Latn-BA" dirty="0"/>
              <a:t>Registrovani korisnik</a:t>
            </a:r>
            <a:br>
              <a:rPr lang="bs-Latn-BA" dirty="0"/>
            </a:br>
            <a:r>
              <a:rPr lang="bs-Latn-BA" dirty="0"/>
              <a:t> (free i premium)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4F5F8-C3FE-4D30-B071-A6311C17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970" y="2000813"/>
            <a:ext cx="7039580" cy="4104711"/>
          </a:xfrm>
          <a:solidFill>
            <a:schemeClr val="bg1">
              <a:alpha val="16000"/>
            </a:schemeClr>
          </a:solidFill>
        </p:spPr>
        <p:txBody>
          <a:bodyPr>
            <a:normAutofit/>
          </a:bodyPr>
          <a:lstStyle/>
          <a:p>
            <a:r>
              <a:rPr lang="bs-Latn-BA" dirty="0"/>
              <a:t>Sve funkcionalnosti koje imaju neregistrovani korisnici</a:t>
            </a:r>
          </a:p>
          <a:p>
            <a:r>
              <a:rPr lang="bs-Latn-BA" dirty="0"/>
              <a:t>Prijava na profil</a:t>
            </a:r>
            <a:endParaRPr lang="en-US" dirty="0"/>
          </a:p>
          <a:p>
            <a:r>
              <a:rPr lang="bs-Latn-BA" dirty="0"/>
              <a:t>Uređivanje profila</a:t>
            </a:r>
            <a:endParaRPr lang="en-US" dirty="0"/>
          </a:p>
          <a:p>
            <a:r>
              <a:rPr lang="bs-Latn-BA" dirty="0"/>
              <a:t>Ostavljanje utisaka </a:t>
            </a:r>
            <a:endParaRPr lang="en-US" dirty="0"/>
          </a:p>
          <a:p>
            <a:r>
              <a:rPr lang="bs-Latn-BA" dirty="0"/>
              <a:t>Sudjelovanje u izvlačenju </a:t>
            </a:r>
          </a:p>
          <a:p>
            <a:r>
              <a:rPr lang="bs-Latn-BA" dirty="0"/>
              <a:t>Komentarisanje postova</a:t>
            </a:r>
          </a:p>
          <a:p>
            <a:r>
              <a:rPr lang="bs-Latn-BA" dirty="0"/>
              <a:t>Učestvovanje u anketama</a:t>
            </a:r>
            <a:endParaRPr lang="en-US" dirty="0"/>
          </a:p>
          <a:p>
            <a:r>
              <a:rPr lang="bs-Latn-BA" dirty="0"/>
              <a:t>Odabir free destinacija</a:t>
            </a:r>
            <a:endParaRPr lang="en-US" dirty="0"/>
          </a:p>
          <a:p>
            <a:pPr marL="0" indent="0">
              <a:buNone/>
            </a:pPr>
            <a:endParaRPr lang="bs-Latn-BA" dirty="0"/>
          </a:p>
          <a:p>
            <a:endParaRPr lang="bs-Latn-B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EFDD0-42AC-4ECD-B7E3-41705429B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747"/>
            <a:ext cx="4892361" cy="29761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A3ED4B-DF1E-4914-AD69-CBD2A7FDC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00894"/>
            <a:ext cx="4892361" cy="29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32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8837-CDB9-4B75-846C-E0BF54D41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96" y="1019175"/>
            <a:ext cx="7020530" cy="1326321"/>
          </a:xfrm>
        </p:spPr>
        <p:txBody>
          <a:bodyPr/>
          <a:lstStyle/>
          <a:p>
            <a:r>
              <a:rPr lang="bs-Latn-BA" dirty="0"/>
              <a:t>Registrovani korisnik </a:t>
            </a:r>
            <a:br>
              <a:rPr lang="bs-Latn-BA" dirty="0"/>
            </a:br>
            <a:r>
              <a:rPr lang="bs-Latn-BA" dirty="0"/>
              <a:t>(premium)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85A3-AE58-44F3-B653-585A04F89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694" y="3660300"/>
            <a:ext cx="4934555" cy="1171010"/>
          </a:xfrm>
          <a:solidFill>
            <a:schemeClr val="bg1">
              <a:alpha val="60000"/>
            </a:schemeClr>
          </a:solidFill>
        </p:spPr>
        <p:txBody>
          <a:bodyPr>
            <a:normAutofit/>
          </a:bodyPr>
          <a:lstStyle/>
          <a:p>
            <a:r>
              <a:rPr lang="bs-Latn-BA" dirty="0"/>
              <a:t>Odabir premium destinacije</a:t>
            </a:r>
          </a:p>
          <a:p>
            <a:r>
              <a:rPr lang="bs-Latn-BA" dirty="0"/>
              <a:t>Povećanje mogućnosti odabira za 15%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DAC8E-DDE5-41FF-BCA5-3D863478A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3293516"/>
            <a:ext cx="6581776" cy="35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527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609D09D6A2B040A170D6F24F87AB48" ma:contentTypeVersion="2" ma:contentTypeDescription="Create a new document." ma:contentTypeScope="" ma:versionID="d3c13063c3346b41f376466a9c8ac975">
  <xsd:schema xmlns:xsd="http://www.w3.org/2001/XMLSchema" xmlns:xs="http://www.w3.org/2001/XMLSchema" xmlns:p="http://schemas.microsoft.com/office/2006/metadata/properties" xmlns:ns2="5f900870-7191-425c-bb71-10a504488caf" targetNamespace="http://schemas.microsoft.com/office/2006/metadata/properties" ma:root="true" ma:fieldsID="203916b4f1395aa2fcf0e68fc34ee185" ns2:_="">
    <xsd:import namespace="5f900870-7191-425c-bb71-10a504488c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00870-7191-425c-bb71-10a504488c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74E7B6-C33C-43B6-89C8-6B4779B8FA40}"/>
</file>

<file path=customXml/itemProps2.xml><?xml version="1.0" encoding="utf-8"?>
<ds:datastoreItem xmlns:ds="http://schemas.openxmlformats.org/officeDocument/2006/customXml" ds:itemID="{792C116A-798A-4B8C-8CBF-567FD0C3EE37}"/>
</file>

<file path=customXml/itemProps3.xml><?xml version="1.0" encoding="utf-8"?>
<ds:datastoreItem xmlns:ds="http://schemas.openxmlformats.org/officeDocument/2006/customXml" ds:itemID="{8F1B7A8D-4A6C-44ED-9CC2-BA8C073A136C}"/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806</TotalTime>
  <Words>537</Words>
  <Application>Microsoft Office PowerPoint</Application>
  <PresentationFormat>Widescreen</PresentationFormat>
  <Paragraphs>128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Bahnschrift SemiLight Condensed</vt:lpstr>
      <vt:lpstr>Bell MT</vt:lpstr>
      <vt:lpstr>Bookman Old Style</vt:lpstr>
      <vt:lpstr>Calibri</vt:lpstr>
      <vt:lpstr>Rockwell</vt:lpstr>
      <vt:lpstr>Damask</vt:lpstr>
      <vt:lpstr>PowerPoint Presentation</vt:lpstr>
      <vt:lpstr>PowerPoint Presentation</vt:lpstr>
      <vt:lpstr>Šta je spacecat? </vt:lpstr>
      <vt:lpstr>faq</vt:lpstr>
      <vt:lpstr>Akteri SISTEMA</vt:lpstr>
      <vt:lpstr>Administrator</vt:lpstr>
      <vt:lpstr>neRegistrovani korisnik</vt:lpstr>
      <vt:lpstr>Registrovani korisnik  (free i premium)</vt:lpstr>
      <vt:lpstr>Registrovani korisnik  (premium)</vt:lpstr>
      <vt:lpstr>PowerPoint Presentation</vt:lpstr>
      <vt:lpstr>Nefunkcionalni zahtjevi</vt:lpstr>
      <vt:lpstr>PowerPoint Presentation</vt:lpstr>
      <vt:lpstr>PowerPoint Presentation</vt:lpstr>
      <vt:lpstr>MVC primjer</vt:lpstr>
      <vt:lpstr>MVC primjer</vt:lpstr>
      <vt:lpstr>Solid principi </vt:lpstr>
      <vt:lpstr>Solid principi </vt:lpstr>
      <vt:lpstr>Dizajn paterni</vt:lpstr>
      <vt:lpstr>Strukturalni paterni</vt:lpstr>
      <vt:lpstr>Decorator patern</vt:lpstr>
      <vt:lpstr>Composite patern </vt:lpstr>
      <vt:lpstr>Kreacijski patterni</vt:lpstr>
      <vt:lpstr>Singleton patern </vt:lpstr>
      <vt:lpstr>Abstract factory patern</vt:lpstr>
      <vt:lpstr>Paterni ponašanja</vt:lpstr>
      <vt:lpstr>Iterator patern</vt:lpstr>
      <vt:lpstr>Mediator patern</vt:lpstr>
      <vt:lpstr>PowerPoint Presentation</vt:lpstr>
      <vt:lpstr>Dijagram aktivnosti  i dijagram sekvence</vt:lpstr>
      <vt:lpstr>Pogled korisnika</vt:lpstr>
      <vt:lpstr>erd</vt:lpstr>
      <vt:lpstr>PowerPoint Presentation</vt:lpstr>
      <vt:lpstr>Dijagram komponenti, paketa i raspoređivanja</vt:lpstr>
      <vt:lpstr>Dijagram komponenti</vt:lpstr>
      <vt:lpstr>Dijagrampaketa</vt:lpstr>
      <vt:lpstr>dijagram raspoređivanja</vt:lpstr>
      <vt:lpstr>Plan realizacije projekta</vt:lpstr>
      <vt:lpstr>PowerPoint Presentation</vt:lpstr>
      <vt:lpstr>PowerPoint Presentation</vt:lpstr>
      <vt:lpstr>Hvala na pažnji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Nessy Em</dc:creator>
  <cp:lastModifiedBy>Nessy Em</cp:lastModifiedBy>
  <cp:revision>50</cp:revision>
  <dcterms:created xsi:type="dcterms:W3CDTF">2021-05-29T18:25:44Z</dcterms:created>
  <dcterms:modified xsi:type="dcterms:W3CDTF">2021-06-02T08:53:53Z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0x01010068609D09D6A2B040A170D6F24F87AB48</vt:lpwstr>
  </property>
</Properties>
</file>